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13"/>
  </p:notesMasterIdLst>
  <p:sldIdLst>
    <p:sldId id="256" r:id="rId2"/>
    <p:sldId id="258" r:id="rId3"/>
    <p:sldId id="259" r:id="rId4"/>
    <p:sldId id="257" r:id="rId5"/>
    <p:sldId id="275" r:id="rId6"/>
    <p:sldId id="314" r:id="rId7"/>
    <p:sldId id="311" r:id="rId8"/>
    <p:sldId id="313" r:id="rId9"/>
    <p:sldId id="286" r:id="rId10"/>
    <p:sldId id="273" r:id="rId11"/>
    <p:sldId id="267" r:id="rId12"/>
  </p:sldIdLst>
  <p:sldSz cx="9144000" cy="5143500" type="screen16x9"/>
  <p:notesSz cx="6858000" cy="9144000"/>
  <p:embeddedFontLst>
    <p:embeddedFont>
      <p:font typeface="Arima" pitchFamily="2" charset="77"/>
      <p:regular r:id="rId14"/>
      <p:bold r:id="rId15"/>
    </p:embeddedFont>
    <p:embeddedFont>
      <p:font typeface="Arima SemiBold" pitchFamily="2" charset="77"/>
      <p:regular r:id="rId16"/>
      <p:bold r:id="rId17"/>
    </p:embeddedFont>
    <p:embeddedFont>
      <p:font typeface="Chivo" pitchFamily="2" charset="77"/>
      <p:regular r:id="rId18"/>
      <p:bold r:id="rId19"/>
      <p:italic r:id="rId20"/>
      <p:boldItalic r:id="rId21"/>
    </p:embeddedFont>
    <p:embeddedFont>
      <p:font typeface="DM Serif Display" pitchFamily="2" charset="0"/>
      <p:regular r:id="rId22"/>
      <p: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DAA36A-E47E-408F-A3BC-B1798EDAB2A9}">
  <a:tblStyle styleId="{40DAA36A-E47E-408F-A3BC-B1798EDAB2A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367"/>
    <p:restoredTop sz="94719"/>
  </p:normalViewPr>
  <p:slideViewPr>
    <p:cSldViewPr snapToGrid="0">
      <p:cViewPr>
        <p:scale>
          <a:sx n="170" d="100"/>
          <a:sy n="170" d="100"/>
        </p:scale>
        <p:origin x="1672" y="6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25fad21b0d1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25fad21b0d1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5"/>
        <p:cNvGrpSpPr/>
        <p:nvPr/>
      </p:nvGrpSpPr>
      <p:grpSpPr>
        <a:xfrm>
          <a:off x="0" y="0"/>
          <a:ext cx="0" cy="0"/>
          <a:chOff x="0" y="0"/>
          <a:chExt cx="0" cy="0"/>
        </a:xfrm>
      </p:grpSpPr>
      <p:sp>
        <p:nvSpPr>
          <p:cNvPr id="576" name="Google Shape;576;g25ef342dd18_0_274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7" name="Google Shape;577;g25ef342dd18_0_27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7"/>
        <p:cNvGrpSpPr/>
        <p:nvPr/>
      </p:nvGrpSpPr>
      <p:grpSpPr>
        <a:xfrm>
          <a:off x="0" y="0"/>
          <a:ext cx="0" cy="0"/>
          <a:chOff x="0" y="0"/>
          <a:chExt cx="0" cy="0"/>
        </a:xfrm>
      </p:grpSpPr>
      <p:sp>
        <p:nvSpPr>
          <p:cNvPr id="378" name="Google Shape;378;g25eb8885a42_0_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9" name="Google Shape;379;g25eb8885a42_0_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0"/>
        <p:cNvGrpSpPr/>
        <p:nvPr/>
      </p:nvGrpSpPr>
      <p:grpSpPr>
        <a:xfrm>
          <a:off x="0" y="0"/>
          <a:ext cx="0" cy="0"/>
          <a:chOff x="0" y="0"/>
          <a:chExt cx="0" cy="0"/>
        </a:xfrm>
      </p:grpSpPr>
      <p:sp>
        <p:nvSpPr>
          <p:cNvPr id="411" name="Google Shape;411;g25eb8885a42_0_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2" name="Google Shape;412;g25eb8885a42_0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25eb8885a4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25eb8885a4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7"/>
        <p:cNvGrpSpPr/>
        <p:nvPr/>
      </p:nvGrpSpPr>
      <p:grpSpPr>
        <a:xfrm>
          <a:off x="0" y="0"/>
          <a:ext cx="0" cy="0"/>
          <a:chOff x="0" y="0"/>
          <a:chExt cx="0" cy="0"/>
        </a:xfrm>
      </p:grpSpPr>
      <p:sp>
        <p:nvSpPr>
          <p:cNvPr id="768" name="Google Shape;768;g25f6dc3a187_0_2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9" name="Google Shape;769;g25f6dc3a187_0_2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7"/>
        <p:cNvGrpSpPr/>
        <p:nvPr/>
      </p:nvGrpSpPr>
      <p:grpSpPr>
        <a:xfrm>
          <a:off x="0" y="0"/>
          <a:ext cx="0" cy="0"/>
          <a:chOff x="0" y="0"/>
          <a:chExt cx="0" cy="0"/>
        </a:xfrm>
      </p:grpSpPr>
      <p:sp>
        <p:nvSpPr>
          <p:cNvPr id="798" name="Google Shape;798;g25f6dc3a187_0_2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9" name="Google Shape;799;g25f6dc3a187_0_2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9775048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5"/>
        <p:cNvGrpSpPr/>
        <p:nvPr/>
      </p:nvGrpSpPr>
      <p:grpSpPr>
        <a:xfrm>
          <a:off x="0" y="0"/>
          <a:ext cx="0" cy="0"/>
          <a:chOff x="0" y="0"/>
          <a:chExt cx="0" cy="0"/>
        </a:xfrm>
      </p:grpSpPr>
      <p:sp>
        <p:nvSpPr>
          <p:cNvPr id="776" name="Google Shape;776;g25f6dc3a187_0_2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7" name="Google Shape;777;g25f6dc3a187_0_2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03519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6"/>
        <p:cNvGrpSpPr/>
        <p:nvPr/>
      </p:nvGrpSpPr>
      <p:grpSpPr>
        <a:xfrm>
          <a:off x="0" y="0"/>
          <a:ext cx="0" cy="0"/>
          <a:chOff x="0" y="0"/>
          <a:chExt cx="0" cy="0"/>
        </a:xfrm>
      </p:grpSpPr>
      <p:sp>
        <p:nvSpPr>
          <p:cNvPr id="957" name="Google Shape;957;g25f6dc3a187_0_5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8" name="Google Shape;958;g25f6dc3a187_0_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3"/>
        <p:cNvGrpSpPr/>
        <p:nvPr/>
      </p:nvGrpSpPr>
      <p:grpSpPr>
        <a:xfrm>
          <a:off x="0" y="0"/>
          <a:ext cx="0" cy="0"/>
          <a:chOff x="0" y="0"/>
          <a:chExt cx="0" cy="0"/>
        </a:xfrm>
      </p:grpSpPr>
      <p:sp>
        <p:nvSpPr>
          <p:cNvPr id="704" name="Google Shape;704;g25f6dc3a187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 name="Google Shape;705;g25f6dc3a187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6.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0" name="Google Shape;10;p2"/>
          <p:cNvPicPr preferRelativeResize="0"/>
          <p:nvPr/>
        </p:nvPicPr>
        <p:blipFill rotWithShape="1">
          <a:blip r:embed="rId3">
            <a:alphaModFix/>
          </a:blip>
          <a:srcRect r="6611"/>
          <a:stretch/>
        </p:blipFill>
        <p:spPr>
          <a:xfrm flipH="1">
            <a:off x="0" y="0"/>
            <a:ext cx="9144000" cy="5143500"/>
          </a:xfrm>
          <a:prstGeom prst="rect">
            <a:avLst/>
          </a:prstGeom>
          <a:noFill/>
          <a:ln>
            <a:noFill/>
          </a:ln>
        </p:spPr>
      </p:pic>
      <p:pic>
        <p:nvPicPr>
          <p:cNvPr id="11" name="Google Shape;11;p2"/>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12" name="Google Shape;12;p2"/>
          <p:cNvSpPr txBox="1">
            <a:spLocks noGrp="1"/>
          </p:cNvSpPr>
          <p:nvPr>
            <p:ph type="ctrTitle"/>
          </p:nvPr>
        </p:nvSpPr>
        <p:spPr>
          <a:xfrm>
            <a:off x="713225" y="1214413"/>
            <a:ext cx="5356800" cy="1562700"/>
          </a:xfrm>
          <a:prstGeom prst="rect">
            <a:avLst/>
          </a:prstGeom>
        </p:spPr>
        <p:txBody>
          <a:bodyPr spcFirstLastPara="1" wrap="square" lIns="91425" tIns="91425" rIns="91425" bIns="91425" anchor="b" anchorCtr="0">
            <a:noAutofit/>
          </a:bodyPr>
          <a:lstStyle>
            <a:lvl1pPr lvl="0">
              <a:spcBef>
                <a:spcPts val="0"/>
              </a:spcBef>
              <a:spcAft>
                <a:spcPts val="0"/>
              </a:spcAft>
              <a:buSzPts val="5200"/>
              <a:buNone/>
              <a:defRPr sz="4600" b="0">
                <a:latin typeface="Arima SemiBold"/>
                <a:ea typeface="Arima SemiBold"/>
                <a:cs typeface="Arima SemiBold"/>
                <a:sym typeface="Arima SemiBold"/>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3" name="Google Shape;13;p2"/>
          <p:cNvSpPr txBox="1">
            <a:spLocks noGrp="1"/>
          </p:cNvSpPr>
          <p:nvPr>
            <p:ph type="subTitle" idx="1"/>
          </p:nvPr>
        </p:nvSpPr>
        <p:spPr>
          <a:xfrm>
            <a:off x="713225" y="3453288"/>
            <a:ext cx="5640600" cy="475800"/>
          </a:xfrm>
          <a:prstGeom prst="rect">
            <a:avLst/>
          </a:prstGeom>
          <a:ln>
            <a:noFill/>
          </a:ln>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800">
                <a:solidFill>
                  <a:srgbClr val="302F2F"/>
                </a:solidFill>
                <a:latin typeface="Chivo"/>
                <a:ea typeface="Chivo"/>
                <a:cs typeface="Chivo"/>
                <a:sym typeface="Chiv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4" name="Google Shape;14;p2"/>
          <p:cNvSpPr txBox="1">
            <a:spLocks noGrp="1"/>
          </p:cNvSpPr>
          <p:nvPr>
            <p:ph type="ctrTitle" idx="2"/>
          </p:nvPr>
        </p:nvSpPr>
        <p:spPr>
          <a:xfrm>
            <a:off x="713225" y="2777113"/>
            <a:ext cx="5356800" cy="622200"/>
          </a:xfrm>
          <a:prstGeom prst="rect">
            <a:avLst/>
          </a:prstGeom>
        </p:spPr>
        <p:txBody>
          <a:bodyPr spcFirstLastPara="1" wrap="square" lIns="91425" tIns="91425" rIns="91425" bIns="91425" anchor="b" anchorCtr="0">
            <a:noAutofit/>
          </a:bodyPr>
          <a:lstStyle>
            <a:lvl1pPr lvl="0" rtl="0">
              <a:spcBef>
                <a:spcPts val="0"/>
              </a:spcBef>
              <a:spcAft>
                <a:spcPts val="0"/>
              </a:spcAft>
              <a:buSzPts val="5200"/>
              <a:buNone/>
              <a:defRPr sz="2900" b="0">
                <a:latin typeface="Arima SemiBold"/>
                <a:ea typeface="Arima SemiBold"/>
                <a:cs typeface="Arima SemiBold"/>
                <a:sym typeface="Arima SemiBold"/>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5" name="Google Shape;15;p2"/>
          <p:cNvSpPr txBox="1">
            <a:spLocks noGrp="1"/>
          </p:cNvSpPr>
          <p:nvPr>
            <p:ph type="subTitle" idx="3"/>
          </p:nvPr>
        </p:nvSpPr>
        <p:spPr>
          <a:xfrm>
            <a:off x="7032450" y="341225"/>
            <a:ext cx="1398300" cy="475800"/>
          </a:xfrm>
          <a:prstGeom prst="rect">
            <a:avLst/>
          </a:prstGeom>
          <a:ln>
            <a:noFill/>
          </a:ln>
        </p:spPr>
        <p:txBody>
          <a:bodyPr spcFirstLastPara="1" wrap="square" lIns="91425" tIns="91425" rIns="91425" bIns="91425" anchor="b" anchorCtr="0">
            <a:noAutofit/>
          </a:bodyPr>
          <a:lstStyle>
            <a:lvl1pPr lvl="0" algn="ctr">
              <a:spcBef>
                <a:spcPts val="0"/>
              </a:spcBef>
              <a:spcAft>
                <a:spcPts val="0"/>
              </a:spcAft>
              <a:buSzPts val="1500"/>
              <a:buNone/>
              <a:defRPr>
                <a:latin typeface="Arima SemiBold"/>
                <a:ea typeface="Arima SemiBold"/>
                <a:cs typeface="Arima SemiBold"/>
                <a:sym typeface="Arima SemiBold"/>
              </a:defRPr>
            </a:lvl1pPr>
            <a:lvl2pPr lvl="1">
              <a:spcBef>
                <a:spcPts val="0"/>
              </a:spcBef>
              <a:spcAft>
                <a:spcPts val="0"/>
              </a:spcAft>
              <a:buSzPts val="1500"/>
              <a:buNone/>
              <a:defRPr/>
            </a:lvl2pPr>
            <a:lvl3pPr lvl="2">
              <a:spcBef>
                <a:spcPts val="0"/>
              </a:spcBef>
              <a:spcAft>
                <a:spcPts val="0"/>
              </a:spcAft>
              <a:buSzPts val="1500"/>
              <a:buNone/>
              <a:defRPr/>
            </a:lvl3pPr>
            <a:lvl4pPr lvl="3">
              <a:spcBef>
                <a:spcPts val="0"/>
              </a:spcBef>
              <a:spcAft>
                <a:spcPts val="0"/>
              </a:spcAft>
              <a:buSzPts val="1500"/>
              <a:buNone/>
              <a:defRPr/>
            </a:lvl4pPr>
            <a:lvl5pPr lvl="4">
              <a:spcBef>
                <a:spcPts val="0"/>
              </a:spcBef>
              <a:spcAft>
                <a:spcPts val="0"/>
              </a:spcAft>
              <a:buSzPts val="1500"/>
              <a:buNone/>
              <a:defRPr/>
            </a:lvl5pPr>
            <a:lvl6pPr lvl="5">
              <a:spcBef>
                <a:spcPts val="0"/>
              </a:spcBef>
              <a:spcAft>
                <a:spcPts val="0"/>
              </a:spcAft>
              <a:buSzPts val="1500"/>
              <a:buNone/>
              <a:defRPr/>
            </a:lvl6pPr>
            <a:lvl7pPr lvl="6">
              <a:spcBef>
                <a:spcPts val="0"/>
              </a:spcBef>
              <a:spcAft>
                <a:spcPts val="0"/>
              </a:spcAft>
              <a:buSzPts val="1500"/>
              <a:buNone/>
              <a:defRPr/>
            </a:lvl7pPr>
            <a:lvl8pPr lvl="7">
              <a:spcBef>
                <a:spcPts val="0"/>
              </a:spcBef>
              <a:spcAft>
                <a:spcPts val="0"/>
              </a:spcAft>
              <a:buSzPts val="1500"/>
              <a:buNone/>
              <a:defRPr/>
            </a:lvl8pPr>
            <a:lvl9pPr lvl="8">
              <a:spcBef>
                <a:spcPts val="0"/>
              </a:spcBef>
              <a:spcAft>
                <a:spcPts val="0"/>
              </a:spcAft>
              <a:buSzPts val="1500"/>
              <a:buNone/>
              <a:defRPr/>
            </a:lvl9pPr>
          </a:lstStyle>
          <a:p>
            <a:endParaRPr/>
          </a:p>
        </p:txBody>
      </p:sp>
      <p:pic>
        <p:nvPicPr>
          <p:cNvPr id="16" name="Google Shape;16;p2"/>
          <p:cNvPicPr preferRelativeResize="0"/>
          <p:nvPr/>
        </p:nvPicPr>
        <p:blipFill rotWithShape="1">
          <a:blip r:embed="rId5">
            <a:alphaModFix/>
          </a:blip>
          <a:srcRect l="13163" r="37218" b="12793"/>
          <a:stretch/>
        </p:blipFill>
        <p:spPr>
          <a:xfrm>
            <a:off x="-914850" y="3406225"/>
            <a:ext cx="3907685" cy="3863201"/>
          </a:xfrm>
          <a:prstGeom prst="rect">
            <a:avLst/>
          </a:prstGeom>
          <a:noFill/>
          <a:ln>
            <a:noFill/>
          </a:ln>
        </p:spPr>
      </p:pic>
      <p:pic>
        <p:nvPicPr>
          <p:cNvPr id="17" name="Google Shape;17;p2"/>
          <p:cNvPicPr preferRelativeResize="0"/>
          <p:nvPr/>
        </p:nvPicPr>
        <p:blipFill>
          <a:blip r:embed="rId6">
            <a:alphaModFix/>
          </a:blip>
          <a:stretch>
            <a:fillRect/>
          </a:stretch>
        </p:blipFill>
        <p:spPr>
          <a:xfrm rot="6395978">
            <a:off x="-822560" y="3638380"/>
            <a:ext cx="1901046" cy="43574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four columns">
  <p:cSld name="CUSTOM_6">
    <p:spTree>
      <p:nvGrpSpPr>
        <p:cNvPr id="1" name="Shape 247"/>
        <p:cNvGrpSpPr/>
        <p:nvPr/>
      </p:nvGrpSpPr>
      <p:grpSpPr>
        <a:xfrm>
          <a:off x="0" y="0"/>
          <a:ext cx="0" cy="0"/>
          <a:chOff x="0" y="0"/>
          <a:chExt cx="0" cy="0"/>
        </a:xfrm>
      </p:grpSpPr>
      <p:pic>
        <p:nvPicPr>
          <p:cNvPr id="248" name="Google Shape;248;p30"/>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249" name="Google Shape;249;p30"/>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50" name="Google Shape;250;p30"/>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251" name="Google Shape;251;p3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252" name="Google Shape;252;p30"/>
          <p:cNvSpPr txBox="1">
            <a:spLocks noGrp="1"/>
          </p:cNvSpPr>
          <p:nvPr>
            <p:ph type="subTitle" idx="1"/>
          </p:nvPr>
        </p:nvSpPr>
        <p:spPr>
          <a:xfrm>
            <a:off x="1701175" y="1715475"/>
            <a:ext cx="2545800" cy="485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53" name="Google Shape;253;p30"/>
          <p:cNvSpPr txBox="1">
            <a:spLocks noGrp="1"/>
          </p:cNvSpPr>
          <p:nvPr>
            <p:ph type="subTitle" idx="2"/>
          </p:nvPr>
        </p:nvSpPr>
        <p:spPr>
          <a:xfrm>
            <a:off x="1701175" y="2060203"/>
            <a:ext cx="2545800" cy="6246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54" name="Google Shape;254;p30"/>
          <p:cNvSpPr txBox="1">
            <a:spLocks noGrp="1"/>
          </p:cNvSpPr>
          <p:nvPr>
            <p:ph type="subTitle" idx="3"/>
          </p:nvPr>
        </p:nvSpPr>
        <p:spPr>
          <a:xfrm>
            <a:off x="4897000" y="1715475"/>
            <a:ext cx="2545800" cy="485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55" name="Google Shape;255;p30"/>
          <p:cNvSpPr txBox="1">
            <a:spLocks noGrp="1"/>
          </p:cNvSpPr>
          <p:nvPr>
            <p:ph type="subTitle" idx="4"/>
          </p:nvPr>
        </p:nvSpPr>
        <p:spPr>
          <a:xfrm>
            <a:off x="4897000" y="2060203"/>
            <a:ext cx="2545800" cy="6246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56" name="Google Shape;256;p30"/>
          <p:cNvSpPr txBox="1">
            <a:spLocks noGrp="1"/>
          </p:cNvSpPr>
          <p:nvPr>
            <p:ph type="subTitle" idx="5"/>
          </p:nvPr>
        </p:nvSpPr>
        <p:spPr>
          <a:xfrm>
            <a:off x="1701188" y="3251050"/>
            <a:ext cx="2545800" cy="485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57" name="Google Shape;257;p30"/>
          <p:cNvSpPr txBox="1">
            <a:spLocks noGrp="1"/>
          </p:cNvSpPr>
          <p:nvPr>
            <p:ph type="subTitle" idx="6"/>
          </p:nvPr>
        </p:nvSpPr>
        <p:spPr>
          <a:xfrm>
            <a:off x="1701188" y="3595778"/>
            <a:ext cx="2545800" cy="6246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58" name="Google Shape;258;p30"/>
          <p:cNvSpPr txBox="1">
            <a:spLocks noGrp="1"/>
          </p:cNvSpPr>
          <p:nvPr>
            <p:ph type="subTitle" idx="7"/>
          </p:nvPr>
        </p:nvSpPr>
        <p:spPr>
          <a:xfrm>
            <a:off x="4897013" y="3251050"/>
            <a:ext cx="2545800" cy="485700"/>
          </a:xfrm>
          <a:prstGeom prst="rect">
            <a:avLst/>
          </a:prstGeom>
          <a:ln>
            <a:noFill/>
          </a:ln>
        </p:spPr>
        <p:txBody>
          <a:bodyPr spcFirstLastPara="1" wrap="square" lIns="91425" tIns="91425" rIns="91425" bIns="91425" anchor="b" anchorCtr="0">
            <a:noAutofit/>
          </a:bodyPr>
          <a:lstStyle>
            <a:lvl1pPr lvl="0" algn="ctr"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259" name="Google Shape;259;p30"/>
          <p:cNvSpPr txBox="1">
            <a:spLocks noGrp="1"/>
          </p:cNvSpPr>
          <p:nvPr>
            <p:ph type="subTitle" idx="8"/>
          </p:nvPr>
        </p:nvSpPr>
        <p:spPr>
          <a:xfrm>
            <a:off x="4897013" y="3595778"/>
            <a:ext cx="2545800" cy="6246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pic>
        <p:nvPicPr>
          <p:cNvPr id="260" name="Google Shape;260;p30"/>
          <p:cNvPicPr preferRelativeResize="0"/>
          <p:nvPr/>
        </p:nvPicPr>
        <p:blipFill>
          <a:blip r:embed="rId5">
            <a:alphaModFix/>
          </a:blip>
          <a:stretch>
            <a:fillRect/>
          </a:stretch>
        </p:blipFill>
        <p:spPr>
          <a:xfrm rot="-8100008">
            <a:off x="6971424" y="2796015"/>
            <a:ext cx="2143151" cy="4414668"/>
          </a:xfrm>
          <a:prstGeom prst="rect">
            <a:avLst/>
          </a:prstGeom>
          <a:noFill/>
          <a:ln>
            <a:noFill/>
          </a:ln>
        </p:spPr>
      </p:pic>
      <p:pic>
        <p:nvPicPr>
          <p:cNvPr id="261" name="Google Shape;261;p30"/>
          <p:cNvPicPr preferRelativeResize="0"/>
          <p:nvPr/>
        </p:nvPicPr>
        <p:blipFill>
          <a:blip r:embed="rId5">
            <a:alphaModFix/>
          </a:blip>
          <a:stretch>
            <a:fillRect/>
          </a:stretch>
        </p:blipFill>
        <p:spPr>
          <a:xfrm rot="-8100008">
            <a:off x="-1175401" y="-2105235"/>
            <a:ext cx="2143151" cy="4414668"/>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CUSTOM_19">
    <p:spTree>
      <p:nvGrpSpPr>
        <p:cNvPr id="1" name="Shape 291"/>
        <p:cNvGrpSpPr/>
        <p:nvPr/>
      </p:nvGrpSpPr>
      <p:grpSpPr>
        <a:xfrm>
          <a:off x="0" y="0"/>
          <a:ext cx="0" cy="0"/>
          <a:chOff x="0" y="0"/>
          <a:chExt cx="0" cy="0"/>
        </a:xfrm>
      </p:grpSpPr>
      <p:pic>
        <p:nvPicPr>
          <p:cNvPr id="292" name="Google Shape;292;p3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293" name="Google Shape;293;p33"/>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294" name="Google Shape;294;p33"/>
          <p:cNvPicPr preferRelativeResize="0"/>
          <p:nvPr/>
        </p:nvPicPr>
        <p:blipFill>
          <a:blip r:embed="rId4">
            <a:alphaModFix amt="50000"/>
          </a:blip>
          <a:stretch>
            <a:fillRect/>
          </a:stretch>
        </p:blipFill>
        <p:spPr>
          <a:xfrm>
            <a:off x="0" y="0"/>
            <a:ext cx="9144000" cy="5143500"/>
          </a:xfrm>
          <a:prstGeom prst="rect">
            <a:avLst/>
          </a:prstGeom>
          <a:noFill/>
          <a:ln>
            <a:noFill/>
          </a:ln>
        </p:spPr>
      </p:pic>
      <p:pic>
        <p:nvPicPr>
          <p:cNvPr id="295" name="Google Shape;295;p33"/>
          <p:cNvPicPr preferRelativeResize="0"/>
          <p:nvPr/>
        </p:nvPicPr>
        <p:blipFill>
          <a:blip r:embed="rId5">
            <a:alphaModFix/>
          </a:blip>
          <a:stretch>
            <a:fillRect/>
          </a:stretch>
        </p:blipFill>
        <p:spPr>
          <a:xfrm rot="6871420">
            <a:off x="-251462" y="2950521"/>
            <a:ext cx="2276697" cy="4689758"/>
          </a:xfrm>
          <a:prstGeom prst="rect">
            <a:avLst/>
          </a:prstGeom>
          <a:noFill/>
          <a:ln>
            <a:noFill/>
          </a:ln>
        </p:spPr>
      </p:pic>
      <p:pic>
        <p:nvPicPr>
          <p:cNvPr id="296" name="Google Shape;296;p33"/>
          <p:cNvPicPr preferRelativeResize="0"/>
          <p:nvPr/>
        </p:nvPicPr>
        <p:blipFill rotWithShape="1">
          <a:blip r:embed="rId6">
            <a:alphaModFix/>
          </a:blip>
          <a:srcRect l="13163" r="37218" b="12793"/>
          <a:stretch/>
        </p:blipFill>
        <p:spPr>
          <a:xfrm rot="-10207097" flipH="1">
            <a:off x="-180524" y="-648658"/>
            <a:ext cx="3409328" cy="3370515"/>
          </a:xfrm>
          <a:prstGeom prst="rect">
            <a:avLst/>
          </a:prstGeom>
          <a:noFill/>
          <a:ln>
            <a:noFill/>
          </a:ln>
        </p:spPr>
      </p:pic>
      <p:pic>
        <p:nvPicPr>
          <p:cNvPr id="297" name="Google Shape;297;p33"/>
          <p:cNvPicPr preferRelativeResize="0"/>
          <p:nvPr/>
        </p:nvPicPr>
        <p:blipFill>
          <a:blip r:embed="rId7">
            <a:alphaModFix/>
          </a:blip>
          <a:stretch>
            <a:fillRect/>
          </a:stretch>
        </p:blipFill>
        <p:spPr>
          <a:xfrm rot="2982109" flipH="1">
            <a:off x="746915" y="1478524"/>
            <a:ext cx="1891704" cy="433597"/>
          </a:xfrm>
          <a:prstGeom prst="rect">
            <a:avLst/>
          </a:prstGeom>
          <a:noFill/>
          <a:ln>
            <a:noFill/>
          </a:ln>
        </p:spPr>
      </p:pic>
      <p:pic>
        <p:nvPicPr>
          <p:cNvPr id="298" name="Google Shape;298;p33"/>
          <p:cNvPicPr preferRelativeResize="0"/>
          <p:nvPr/>
        </p:nvPicPr>
        <p:blipFill>
          <a:blip r:embed="rId7">
            <a:alphaModFix/>
          </a:blip>
          <a:stretch>
            <a:fillRect/>
          </a:stretch>
        </p:blipFill>
        <p:spPr>
          <a:xfrm rot="-2345698" flipH="1">
            <a:off x="6880390" y="1673874"/>
            <a:ext cx="1891704" cy="433597"/>
          </a:xfrm>
          <a:prstGeom prst="rect">
            <a:avLst/>
          </a:prstGeom>
          <a:noFill/>
          <a:ln>
            <a:noFill/>
          </a:ln>
        </p:spPr>
      </p:pic>
      <p:pic>
        <p:nvPicPr>
          <p:cNvPr id="299" name="Google Shape;299;p33"/>
          <p:cNvPicPr preferRelativeResize="0"/>
          <p:nvPr/>
        </p:nvPicPr>
        <p:blipFill>
          <a:blip r:embed="rId5">
            <a:alphaModFix/>
          </a:blip>
          <a:stretch>
            <a:fillRect/>
          </a:stretch>
        </p:blipFill>
        <p:spPr>
          <a:xfrm rot="4148786">
            <a:off x="9065723" y="1397191"/>
            <a:ext cx="2143151" cy="441467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CUSTOM_19_1">
    <p:spTree>
      <p:nvGrpSpPr>
        <p:cNvPr id="1" name="Shape 300"/>
        <p:cNvGrpSpPr/>
        <p:nvPr/>
      </p:nvGrpSpPr>
      <p:grpSpPr>
        <a:xfrm>
          <a:off x="0" y="0"/>
          <a:ext cx="0" cy="0"/>
          <a:chOff x="0" y="0"/>
          <a:chExt cx="0" cy="0"/>
        </a:xfrm>
      </p:grpSpPr>
      <p:pic>
        <p:nvPicPr>
          <p:cNvPr id="301" name="Google Shape;301;p34"/>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302" name="Google Shape;302;p34"/>
          <p:cNvPicPr preferRelativeResize="0"/>
          <p:nvPr/>
        </p:nvPicPr>
        <p:blipFill rotWithShape="1">
          <a:blip r:embed="rId3">
            <a:alphaModFix/>
          </a:blip>
          <a:srcRect t="4662" r="4662"/>
          <a:stretch/>
        </p:blipFill>
        <p:spPr>
          <a:xfrm rot="10800000">
            <a:off x="0" y="0"/>
            <a:ext cx="9144000" cy="5143500"/>
          </a:xfrm>
          <a:prstGeom prst="rect">
            <a:avLst/>
          </a:prstGeom>
          <a:noFill/>
          <a:ln>
            <a:noFill/>
          </a:ln>
        </p:spPr>
      </p:pic>
      <p:pic>
        <p:nvPicPr>
          <p:cNvPr id="303" name="Google Shape;303;p34"/>
          <p:cNvPicPr preferRelativeResize="0"/>
          <p:nvPr/>
        </p:nvPicPr>
        <p:blipFill>
          <a:blip r:embed="rId4">
            <a:alphaModFix amt="50000"/>
          </a:blip>
          <a:stretch>
            <a:fillRect/>
          </a:stretch>
        </p:blipFill>
        <p:spPr>
          <a:xfrm>
            <a:off x="0" y="0"/>
            <a:ext cx="9144000" cy="5143500"/>
          </a:xfrm>
          <a:prstGeom prst="rect">
            <a:avLst/>
          </a:prstGeom>
          <a:noFill/>
          <a:ln>
            <a:noFill/>
          </a:ln>
        </p:spPr>
      </p:pic>
      <p:pic>
        <p:nvPicPr>
          <p:cNvPr id="304" name="Google Shape;304;p34"/>
          <p:cNvPicPr preferRelativeResize="0"/>
          <p:nvPr/>
        </p:nvPicPr>
        <p:blipFill>
          <a:blip r:embed="rId5">
            <a:alphaModFix/>
          </a:blip>
          <a:stretch>
            <a:fillRect/>
          </a:stretch>
        </p:blipFill>
        <p:spPr>
          <a:xfrm rot="-4699059">
            <a:off x="-1412925" y="-962160"/>
            <a:ext cx="2143151" cy="4414670"/>
          </a:xfrm>
          <a:prstGeom prst="rect">
            <a:avLst/>
          </a:prstGeom>
          <a:noFill/>
          <a:ln>
            <a:noFill/>
          </a:ln>
        </p:spPr>
      </p:pic>
      <p:pic>
        <p:nvPicPr>
          <p:cNvPr id="305" name="Google Shape;305;p34"/>
          <p:cNvPicPr preferRelativeResize="0"/>
          <p:nvPr/>
        </p:nvPicPr>
        <p:blipFill>
          <a:blip r:embed="rId5">
            <a:alphaModFix/>
          </a:blip>
          <a:stretch>
            <a:fillRect/>
          </a:stretch>
        </p:blipFill>
        <p:spPr>
          <a:xfrm rot="5966515">
            <a:off x="7144074" y="-1965610"/>
            <a:ext cx="2143150" cy="4414668"/>
          </a:xfrm>
          <a:prstGeom prst="rect">
            <a:avLst/>
          </a:prstGeom>
          <a:noFill/>
          <a:ln>
            <a:noFill/>
          </a:ln>
        </p:spPr>
      </p:pic>
      <p:pic>
        <p:nvPicPr>
          <p:cNvPr id="306" name="Google Shape;306;p34"/>
          <p:cNvPicPr preferRelativeResize="0"/>
          <p:nvPr/>
        </p:nvPicPr>
        <p:blipFill rotWithShape="1">
          <a:blip r:embed="rId6">
            <a:alphaModFix/>
          </a:blip>
          <a:srcRect l="13163" r="37218" b="12793"/>
          <a:stretch/>
        </p:blipFill>
        <p:spPr>
          <a:xfrm rot="-592903">
            <a:off x="6659576" y="1982142"/>
            <a:ext cx="3409328" cy="3370515"/>
          </a:xfrm>
          <a:prstGeom prst="rect">
            <a:avLst/>
          </a:prstGeom>
          <a:noFill/>
          <a:ln>
            <a:noFill/>
          </a:ln>
        </p:spPr>
      </p:pic>
      <p:pic>
        <p:nvPicPr>
          <p:cNvPr id="307" name="Google Shape;307;p34"/>
          <p:cNvPicPr preferRelativeResize="0"/>
          <p:nvPr/>
        </p:nvPicPr>
        <p:blipFill>
          <a:blip r:embed="rId7">
            <a:alphaModFix/>
          </a:blip>
          <a:stretch>
            <a:fillRect/>
          </a:stretch>
        </p:blipFill>
        <p:spPr>
          <a:xfrm rot="9952521">
            <a:off x="6577641" y="2394553"/>
            <a:ext cx="1891704" cy="433597"/>
          </a:xfrm>
          <a:prstGeom prst="rect">
            <a:avLst/>
          </a:prstGeom>
          <a:noFill/>
          <a:ln>
            <a:noFill/>
          </a:ln>
        </p:spPr>
      </p:pic>
      <p:pic>
        <p:nvPicPr>
          <p:cNvPr id="308" name="Google Shape;308;p34"/>
          <p:cNvPicPr preferRelativeResize="0"/>
          <p:nvPr/>
        </p:nvPicPr>
        <p:blipFill>
          <a:blip r:embed="rId7">
            <a:alphaModFix/>
          </a:blip>
          <a:stretch>
            <a:fillRect/>
          </a:stretch>
        </p:blipFill>
        <p:spPr>
          <a:xfrm rot="7221878">
            <a:off x="147666" y="3814053"/>
            <a:ext cx="1891704" cy="433597"/>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pic>
        <p:nvPicPr>
          <p:cNvPr id="45" name="Google Shape;45;p6"/>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46" name="Google Shape;46;p6"/>
          <p:cNvPicPr preferRelativeResize="0"/>
          <p:nvPr/>
        </p:nvPicPr>
        <p:blipFill rotWithShape="1">
          <a:blip r:embed="rId3">
            <a:alphaModFix/>
          </a:blip>
          <a:srcRect t="4662" r="4662"/>
          <a:stretch/>
        </p:blipFill>
        <p:spPr>
          <a:xfrm flipH="1">
            <a:off x="0" y="0"/>
            <a:ext cx="9144000" cy="5143500"/>
          </a:xfrm>
          <a:prstGeom prst="rect">
            <a:avLst/>
          </a:prstGeom>
          <a:noFill/>
          <a:ln>
            <a:noFill/>
          </a:ln>
        </p:spPr>
      </p:pic>
      <p:pic>
        <p:nvPicPr>
          <p:cNvPr id="47" name="Google Shape;47;p6"/>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48" name="Google Shape;48;p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600"/>
              <a:buNone/>
              <a:defRPr sz="3600"/>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pic>
        <p:nvPicPr>
          <p:cNvPr id="49" name="Google Shape;49;p6"/>
          <p:cNvPicPr preferRelativeResize="0"/>
          <p:nvPr/>
        </p:nvPicPr>
        <p:blipFill rotWithShape="1">
          <a:blip r:embed="rId5">
            <a:alphaModFix/>
          </a:blip>
          <a:srcRect l="13163" r="37218" b="12793"/>
          <a:stretch/>
        </p:blipFill>
        <p:spPr>
          <a:xfrm>
            <a:off x="8029717" y="1990300"/>
            <a:ext cx="3944808" cy="3899899"/>
          </a:xfrm>
          <a:prstGeom prst="rect">
            <a:avLst/>
          </a:prstGeom>
          <a:noFill/>
          <a:ln>
            <a:noFill/>
          </a:ln>
        </p:spPr>
      </p:pic>
      <p:pic>
        <p:nvPicPr>
          <p:cNvPr id="50" name="Google Shape;50;p6"/>
          <p:cNvPicPr preferRelativeResize="0"/>
          <p:nvPr/>
        </p:nvPicPr>
        <p:blipFill>
          <a:blip r:embed="rId6">
            <a:alphaModFix/>
          </a:blip>
          <a:stretch>
            <a:fillRect/>
          </a:stretch>
        </p:blipFill>
        <p:spPr>
          <a:xfrm rot="6229409">
            <a:off x="7992516" y="-1676025"/>
            <a:ext cx="2114992" cy="435667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1"/>
        <p:cNvGrpSpPr/>
        <p:nvPr/>
      </p:nvGrpSpPr>
      <p:grpSpPr>
        <a:xfrm>
          <a:off x="0" y="0"/>
          <a:ext cx="0" cy="0"/>
          <a:chOff x="0" y="0"/>
          <a:chExt cx="0" cy="0"/>
        </a:xfrm>
      </p:grpSpPr>
      <p:pic>
        <p:nvPicPr>
          <p:cNvPr id="52" name="Google Shape;52;p7"/>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53" name="Google Shape;53;p7"/>
          <p:cNvPicPr preferRelativeResize="0"/>
          <p:nvPr/>
        </p:nvPicPr>
        <p:blipFill rotWithShape="1">
          <a:blip r:embed="rId3">
            <a:alphaModFix/>
          </a:blip>
          <a:srcRect t="4662" r="4662"/>
          <a:stretch/>
        </p:blipFill>
        <p:spPr>
          <a:xfrm rot="10800000" flipH="1">
            <a:off x="0" y="0"/>
            <a:ext cx="9144000" cy="5143500"/>
          </a:xfrm>
          <a:prstGeom prst="rect">
            <a:avLst/>
          </a:prstGeom>
          <a:noFill/>
          <a:ln>
            <a:noFill/>
          </a:ln>
        </p:spPr>
      </p:pic>
      <p:pic>
        <p:nvPicPr>
          <p:cNvPr id="54" name="Google Shape;54;p7"/>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55" name="Google Shape;55;p7"/>
          <p:cNvSpPr txBox="1">
            <a:spLocks noGrp="1"/>
          </p:cNvSpPr>
          <p:nvPr>
            <p:ph type="title"/>
          </p:nvPr>
        </p:nvSpPr>
        <p:spPr>
          <a:xfrm>
            <a:off x="713225" y="1032138"/>
            <a:ext cx="2809500" cy="1820100"/>
          </a:xfrm>
          <a:prstGeom prst="rect">
            <a:avLst/>
          </a:prstGeom>
        </p:spPr>
        <p:txBody>
          <a:bodyPr spcFirstLastPara="1" wrap="square" lIns="91425" tIns="91425" rIns="91425" bIns="91425" anchor="b" anchorCtr="0">
            <a:noAutofit/>
          </a:bodyPr>
          <a:lstStyle>
            <a:lvl1pPr lvl="0" rtl="0">
              <a:spcBef>
                <a:spcPts val="0"/>
              </a:spcBef>
              <a:spcAft>
                <a:spcPts val="0"/>
              </a:spcAft>
              <a:buSzPts val="4300"/>
              <a:buNone/>
              <a:defRPr sz="3600"/>
            </a:lvl1pPr>
            <a:lvl2pPr lvl="1" rtl="0">
              <a:spcBef>
                <a:spcPts val="0"/>
              </a:spcBef>
              <a:spcAft>
                <a:spcPts val="0"/>
              </a:spcAft>
              <a:buSzPts val="4300"/>
              <a:buNone/>
              <a:defRPr sz="4300"/>
            </a:lvl2pPr>
            <a:lvl3pPr lvl="2" rtl="0">
              <a:spcBef>
                <a:spcPts val="0"/>
              </a:spcBef>
              <a:spcAft>
                <a:spcPts val="0"/>
              </a:spcAft>
              <a:buSzPts val="4300"/>
              <a:buNone/>
              <a:defRPr sz="4300"/>
            </a:lvl3pPr>
            <a:lvl4pPr lvl="3" rtl="0">
              <a:spcBef>
                <a:spcPts val="0"/>
              </a:spcBef>
              <a:spcAft>
                <a:spcPts val="0"/>
              </a:spcAft>
              <a:buSzPts val="4300"/>
              <a:buNone/>
              <a:defRPr sz="4300"/>
            </a:lvl4pPr>
            <a:lvl5pPr lvl="4" rtl="0">
              <a:spcBef>
                <a:spcPts val="0"/>
              </a:spcBef>
              <a:spcAft>
                <a:spcPts val="0"/>
              </a:spcAft>
              <a:buSzPts val="4300"/>
              <a:buNone/>
              <a:defRPr sz="4300"/>
            </a:lvl5pPr>
            <a:lvl6pPr lvl="5" rtl="0">
              <a:spcBef>
                <a:spcPts val="0"/>
              </a:spcBef>
              <a:spcAft>
                <a:spcPts val="0"/>
              </a:spcAft>
              <a:buSzPts val="4300"/>
              <a:buNone/>
              <a:defRPr sz="4300"/>
            </a:lvl6pPr>
            <a:lvl7pPr lvl="6" rtl="0">
              <a:spcBef>
                <a:spcPts val="0"/>
              </a:spcBef>
              <a:spcAft>
                <a:spcPts val="0"/>
              </a:spcAft>
              <a:buSzPts val="4300"/>
              <a:buNone/>
              <a:defRPr sz="4300"/>
            </a:lvl7pPr>
            <a:lvl8pPr lvl="7" rtl="0">
              <a:spcBef>
                <a:spcPts val="0"/>
              </a:spcBef>
              <a:spcAft>
                <a:spcPts val="0"/>
              </a:spcAft>
              <a:buSzPts val="4300"/>
              <a:buNone/>
              <a:defRPr sz="4300"/>
            </a:lvl8pPr>
            <a:lvl9pPr lvl="8" rtl="0">
              <a:spcBef>
                <a:spcPts val="0"/>
              </a:spcBef>
              <a:spcAft>
                <a:spcPts val="0"/>
              </a:spcAft>
              <a:buSzPts val="4300"/>
              <a:buNone/>
              <a:defRPr sz="4300"/>
            </a:lvl9pPr>
          </a:lstStyle>
          <a:p>
            <a:endParaRPr/>
          </a:p>
        </p:txBody>
      </p:sp>
      <p:sp>
        <p:nvSpPr>
          <p:cNvPr id="56" name="Google Shape;56;p7"/>
          <p:cNvSpPr txBox="1">
            <a:spLocks noGrp="1"/>
          </p:cNvSpPr>
          <p:nvPr>
            <p:ph type="subTitle" idx="1"/>
          </p:nvPr>
        </p:nvSpPr>
        <p:spPr>
          <a:xfrm>
            <a:off x="713225" y="2776050"/>
            <a:ext cx="3820200" cy="1335300"/>
          </a:xfrm>
          <a:prstGeom prst="rect">
            <a:avLst/>
          </a:prstGeom>
        </p:spPr>
        <p:txBody>
          <a:bodyPr spcFirstLastPara="1" wrap="square" lIns="91425" tIns="91425" rIns="91425" bIns="91425" anchor="t" anchorCtr="0">
            <a:noAutofit/>
          </a:bodyPr>
          <a:lstStyle>
            <a:lvl1pPr lvl="0" rtl="0">
              <a:spcBef>
                <a:spcPts val="0"/>
              </a:spcBef>
              <a:spcAft>
                <a:spcPts val="0"/>
              </a:spcAft>
              <a:buSzPts val="2100"/>
              <a:buNone/>
              <a:defRPr sz="18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a:endParaRPr/>
          </a:p>
        </p:txBody>
      </p:sp>
      <p:sp>
        <p:nvSpPr>
          <p:cNvPr id="57" name="Google Shape;57;p7"/>
          <p:cNvSpPr>
            <a:spLocks noGrp="1"/>
          </p:cNvSpPr>
          <p:nvPr>
            <p:ph type="pic" idx="2"/>
          </p:nvPr>
        </p:nvSpPr>
        <p:spPr>
          <a:xfrm>
            <a:off x="5280175" y="486600"/>
            <a:ext cx="3150600" cy="4170300"/>
          </a:xfrm>
          <a:prstGeom prst="rect">
            <a:avLst/>
          </a:prstGeom>
          <a:noFill/>
          <a:ln w="19050" cap="flat" cmpd="sng">
            <a:solidFill>
              <a:schemeClr val="dk2"/>
            </a:solidFill>
            <a:prstDash val="solid"/>
            <a:round/>
            <a:headEnd type="none" w="sm" len="sm"/>
            <a:tailEnd type="none" w="sm" len="sm"/>
          </a:ln>
        </p:spPr>
      </p:sp>
      <p:pic>
        <p:nvPicPr>
          <p:cNvPr id="58" name="Google Shape;58;p7"/>
          <p:cNvPicPr preferRelativeResize="0"/>
          <p:nvPr/>
        </p:nvPicPr>
        <p:blipFill>
          <a:blip r:embed="rId5">
            <a:alphaModFix/>
          </a:blip>
          <a:stretch>
            <a:fillRect/>
          </a:stretch>
        </p:blipFill>
        <p:spPr>
          <a:xfrm rot="-7421956">
            <a:off x="1046398" y="3131566"/>
            <a:ext cx="2143151" cy="4414668"/>
          </a:xfrm>
          <a:prstGeom prst="rect">
            <a:avLst/>
          </a:prstGeom>
          <a:noFill/>
          <a:ln>
            <a:noFill/>
          </a:ln>
        </p:spPr>
      </p:pic>
      <p:pic>
        <p:nvPicPr>
          <p:cNvPr id="59" name="Google Shape;59;p7"/>
          <p:cNvPicPr preferRelativeResize="0"/>
          <p:nvPr/>
        </p:nvPicPr>
        <p:blipFill>
          <a:blip r:embed="rId5">
            <a:alphaModFix/>
          </a:blip>
          <a:stretch>
            <a:fillRect/>
          </a:stretch>
        </p:blipFill>
        <p:spPr>
          <a:xfrm rot="-7421956">
            <a:off x="-968502" y="-2207459"/>
            <a:ext cx="2143151" cy="4414668"/>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86"/>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87"/>
        <p:cNvGrpSpPr/>
        <p:nvPr/>
      </p:nvGrpSpPr>
      <p:grpSpPr>
        <a:xfrm>
          <a:off x="0" y="0"/>
          <a:ext cx="0" cy="0"/>
          <a:chOff x="0" y="0"/>
          <a:chExt cx="0" cy="0"/>
        </a:xfrm>
      </p:grpSpPr>
      <p:pic>
        <p:nvPicPr>
          <p:cNvPr id="88" name="Google Shape;88;p13"/>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89" name="Google Shape;89;p13"/>
          <p:cNvPicPr preferRelativeResize="0"/>
          <p:nvPr/>
        </p:nvPicPr>
        <p:blipFill rotWithShape="1">
          <a:blip r:embed="rId3">
            <a:alphaModFix/>
          </a:blip>
          <a:srcRect t="4481" r="8357" b="3876"/>
          <a:stretch/>
        </p:blipFill>
        <p:spPr>
          <a:xfrm rot="10800000" flipH="1">
            <a:off x="0" y="0"/>
            <a:ext cx="9144000" cy="5143500"/>
          </a:xfrm>
          <a:prstGeom prst="rect">
            <a:avLst/>
          </a:prstGeom>
          <a:noFill/>
          <a:ln>
            <a:noFill/>
          </a:ln>
        </p:spPr>
      </p:pic>
      <p:pic>
        <p:nvPicPr>
          <p:cNvPr id="90" name="Google Shape;90;p13"/>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91" name="Google Shape;91;p1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92" name="Google Shape;92;p13"/>
          <p:cNvSpPr txBox="1">
            <a:spLocks noGrp="1"/>
          </p:cNvSpPr>
          <p:nvPr>
            <p:ph type="subTitle" idx="1"/>
          </p:nvPr>
        </p:nvSpPr>
        <p:spPr>
          <a:xfrm>
            <a:off x="4898514" y="1284650"/>
            <a:ext cx="3532200" cy="485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rtl="0">
              <a:spcBef>
                <a:spcPts val="0"/>
              </a:spcBef>
              <a:spcAft>
                <a:spcPts val="0"/>
              </a:spcAft>
              <a:buSzPts val="1500"/>
              <a:buFont typeface="DM Serif Display"/>
              <a:buNone/>
              <a:defRPr>
                <a:latin typeface="DM Serif Display"/>
                <a:ea typeface="DM Serif Display"/>
                <a:cs typeface="DM Serif Display"/>
                <a:sym typeface="DM Serif Display"/>
              </a:defRPr>
            </a:lvl2pPr>
            <a:lvl3pPr lvl="2" rtl="0">
              <a:spcBef>
                <a:spcPts val="0"/>
              </a:spcBef>
              <a:spcAft>
                <a:spcPts val="0"/>
              </a:spcAft>
              <a:buSzPts val="1500"/>
              <a:buFont typeface="DM Serif Display"/>
              <a:buNone/>
              <a:defRPr>
                <a:latin typeface="DM Serif Display"/>
                <a:ea typeface="DM Serif Display"/>
                <a:cs typeface="DM Serif Display"/>
                <a:sym typeface="DM Serif Display"/>
              </a:defRPr>
            </a:lvl3pPr>
            <a:lvl4pPr lvl="3" rtl="0">
              <a:spcBef>
                <a:spcPts val="0"/>
              </a:spcBef>
              <a:spcAft>
                <a:spcPts val="0"/>
              </a:spcAft>
              <a:buSzPts val="1500"/>
              <a:buFont typeface="DM Serif Display"/>
              <a:buNone/>
              <a:defRPr>
                <a:latin typeface="DM Serif Display"/>
                <a:ea typeface="DM Serif Display"/>
                <a:cs typeface="DM Serif Display"/>
                <a:sym typeface="DM Serif Display"/>
              </a:defRPr>
            </a:lvl4pPr>
            <a:lvl5pPr lvl="4" rtl="0">
              <a:spcBef>
                <a:spcPts val="0"/>
              </a:spcBef>
              <a:spcAft>
                <a:spcPts val="0"/>
              </a:spcAft>
              <a:buSzPts val="1500"/>
              <a:buFont typeface="DM Serif Display"/>
              <a:buNone/>
              <a:defRPr>
                <a:latin typeface="DM Serif Display"/>
                <a:ea typeface="DM Serif Display"/>
                <a:cs typeface="DM Serif Display"/>
                <a:sym typeface="DM Serif Display"/>
              </a:defRPr>
            </a:lvl5pPr>
            <a:lvl6pPr lvl="5" rtl="0">
              <a:spcBef>
                <a:spcPts val="0"/>
              </a:spcBef>
              <a:spcAft>
                <a:spcPts val="0"/>
              </a:spcAft>
              <a:buSzPts val="1500"/>
              <a:buFont typeface="DM Serif Display"/>
              <a:buNone/>
              <a:defRPr>
                <a:latin typeface="DM Serif Display"/>
                <a:ea typeface="DM Serif Display"/>
                <a:cs typeface="DM Serif Display"/>
                <a:sym typeface="DM Serif Display"/>
              </a:defRPr>
            </a:lvl6pPr>
            <a:lvl7pPr lvl="6" rtl="0">
              <a:spcBef>
                <a:spcPts val="0"/>
              </a:spcBef>
              <a:spcAft>
                <a:spcPts val="0"/>
              </a:spcAft>
              <a:buSzPts val="1500"/>
              <a:buFont typeface="DM Serif Display"/>
              <a:buNone/>
              <a:defRPr>
                <a:latin typeface="DM Serif Display"/>
                <a:ea typeface="DM Serif Display"/>
                <a:cs typeface="DM Serif Display"/>
                <a:sym typeface="DM Serif Display"/>
              </a:defRPr>
            </a:lvl7pPr>
            <a:lvl8pPr lvl="7" rtl="0">
              <a:spcBef>
                <a:spcPts val="0"/>
              </a:spcBef>
              <a:spcAft>
                <a:spcPts val="0"/>
              </a:spcAft>
              <a:buSzPts val="1500"/>
              <a:buFont typeface="DM Serif Display"/>
              <a:buNone/>
              <a:defRPr>
                <a:latin typeface="DM Serif Display"/>
                <a:ea typeface="DM Serif Display"/>
                <a:cs typeface="DM Serif Display"/>
                <a:sym typeface="DM Serif Display"/>
              </a:defRPr>
            </a:lvl8pPr>
            <a:lvl9pPr lvl="8" rtl="0">
              <a:spcBef>
                <a:spcPts val="0"/>
              </a:spcBef>
              <a:spcAft>
                <a:spcPts val="0"/>
              </a:spcAft>
              <a:buSzPts val="1500"/>
              <a:buFont typeface="DM Serif Display"/>
              <a:buNone/>
              <a:defRPr>
                <a:latin typeface="DM Serif Display"/>
                <a:ea typeface="DM Serif Display"/>
                <a:cs typeface="DM Serif Display"/>
                <a:sym typeface="DM Serif Display"/>
              </a:defRPr>
            </a:lvl9pPr>
          </a:lstStyle>
          <a:p>
            <a:endParaRPr/>
          </a:p>
        </p:txBody>
      </p:sp>
      <p:sp>
        <p:nvSpPr>
          <p:cNvPr id="93" name="Google Shape;93;p13"/>
          <p:cNvSpPr txBox="1">
            <a:spLocks noGrp="1"/>
          </p:cNvSpPr>
          <p:nvPr>
            <p:ph type="subTitle" idx="2"/>
          </p:nvPr>
        </p:nvSpPr>
        <p:spPr>
          <a:xfrm>
            <a:off x="4898514" y="1629381"/>
            <a:ext cx="3532200" cy="612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94" name="Google Shape;94;p13"/>
          <p:cNvSpPr txBox="1">
            <a:spLocks noGrp="1"/>
          </p:cNvSpPr>
          <p:nvPr>
            <p:ph type="title" idx="3" hasCustomPrompt="1"/>
          </p:nvPr>
        </p:nvSpPr>
        <p:spPr>
          <a:xfrm>
            <a:off x="3908387" y="1504550"/>
            <a:ext cx="884700" cy="50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3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95" name="Google Shape;95;p13"/>
          <p:cNvSpPr txBox="1">
            <a:spLocks noGrp="1"/>
          </p:cNvSpPr>
          <p:nvPr>
            <p:ph type="subTitle" idx="4"/>
          </p:nvPr>
        </p:nvSpPr>
        <p:spPr>
          <a:xfrm>
            <a:off x="4898514" y="2365712"/>
            <a:ext cx="3532200" cy="485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rtl="0">
              <a:spcBef>
                <a:spcPts val="0"/>
              </a:spcBef>
              <a:spcAft>
                <a:spcPts val="0"/>
              </a:spcAft>
              <a:buSzPts val="1500"/>
              <a:buFont typeface="DM Serif Display"/>
              <a:buNone/>
              <a:defRPr>
                <a:latin typeface="DM Serif Display"/>
                <a:ea typeface="DM Serif Display"/>
                <a:cs typeface="DM Serif Display"/>
                <a:sym typeface="DM Serif Display"/>
              </a:defRPr>
            </a:lvl2pPr>
            <a:lvl3pPr lvl="2" rtl="0">
              <a:spcBef>
                <a:spcPts val="0"/>
              </a:spcBef>
              <a:spcAft>
                <a:spcPts val="0"/>
              </a:spcAft>
              <a:buSzPts val="1500"/>
              <a:buFont typeface="DM Serif Display"/>
              <a:buNone/>
              <a:defRPr>
                <a:latin typeface="DM Serif Display"/>
                <a:ea typeface="DM Serif Display"/>
                <a:cs typeface="DM Serif Display"/>
                <a:sym typeface="DM Serif Display"/>
              </a:defRPr>
            </a:lvl3pPr>
            <a:lvl4pPr lvl="3" rtl="0">
              <a:spcBef>
                <a:spcPts val="0"/>
              </a:spcBef>
              <a:spcAft>
                <a:spcPts val="0"/>
              </a:spcAft>
              <a:buSzPts val="1500"/>
              <a:buFont typeface="DM Serif Display"/>
              <a:buNone/>
              <a:defRPr>
                <a:latin typeface="DM Serif Display"/>
                <a:ea typeface="DM Serif Display"/>
                <a:cs typeface="DM Serif Display"/>
                <a:sym typeface="DM Serif Display"/>
              </a:defRPr>
            </a:lvl4pPr>
            <a:lvl5pPr lvl="4" rtl="0">
              <a:spcBef>
                <a:spcPts val="0"/>
              </a:spcBef>
              <a:spcAft>
                <a:spcPts val="0"/>
              </a:spcAft>
              <a:buSzPts val="1500"/>
              <a:buFont typeface="DM Serif Display"/>
              <a:buNone/>
              <a:defRPr>
                <a:latin typeface="DM Serif Display"/>
                <a:ea typeface="DM Serif Display"/>
                <a:cs typeface="DM Serif Display"/>
                <a:sym typeface="DM Serif Display"/>
              </a:defRPr>
            </a:lvl5pPr>
            <a:lvl6pPr lvl="5" rtl="0">
              <a:spcBef>
                <a:spcPts val="0"/>
              </a:spcBef>
              <a:spcAft>
                <a:spcPts val="0"/>
              </a:spcAft>
              <a:buSzPts val="1500"/>
              <a:buFont typeface="DM Serif Display"/>
              <a:buNone/>
              <a:defRPr>
                <a:latin typeface="DM Serif Display"/>
                <a:ea typeface="DM Serif Display"/>
                <a:cs typeface="DM Serif Display"/>
                <a:sym typeface="DM Serif Display"/>
              </a:defRPr>
            </a:lvl6pPr>
            <a:lvl7pPr lvl="6" rtl="0">
              <a:spcBef>
                <a:spcPts val="0"/>
              </a:spcBef>
              <a:spcAft>
                <a:spcPts val="0"/>
              </a:spcAft>
              <a:buSzPts val="1500"/>
              <a:buFont typeface="DM Serif Display"/>
              <a:buNone/>
              <a:defRPr>
                <a:latin typeface="DM Serif Display"/>
                <a:ea typeface="DM Serif Display"/>
                <a:cs typeface="DM Serif Display"/>
                <a:sym typeface="DM Serif Display"/>
              </a:defRPr>
            </a:lvl7pPr>
            <a:lvl8pPr lvl="7" rtl="0">
              <a:spcBef>
                <a:spcPts val="0"/>
              </a:spcBef>
              <a:spcAft>
                <a:spcPts val="0"/>
              </a:spcAft>
              <a:buSzPts val="1500"/>
              <a:buFont typeface="DM Serif Display"/>
              <a:buNone/>
              <a:defRPr>
                <a:latin typeface="DM Serif Display"/>
                <a:ea typeface="DM Serif Display"/>
                <a:cs typeface="DM Serif Display"/>
                <a:sym typeface="DM Serif Display"/>
              </a:defRPr>
            </a:lvl8pPr>
            <a:lvl9pPr lvl="8" rtl="0">
              <a:spcBef>
                <a:spcPts val="0"/>
              </a:spcBef>
              <a:spcAft>
                <a:spcPts val="0"/>
              </a:spcAft>
              <a:buSzPts val="1500"/>
              <a:buFont typeface="DM Serif Display"/>
              <a:buNone/>
              <a:defRPr>
                <a:latin typeface="DM Serif Display"/>
                <a:ea typeface="DM Serif Display"/>
                <a:cs typeface="DM Serif Display"/>
                <a:sym typeface="DM Serif Display"/>
              </a:defRPr>
            </a:lvl9pPr>
          </a:lstStyle>
          <a:p>
            <a:endParaRPr/>
          </a:p>
        </p:txBody>
      </p:sp>
      <p:sp>
        <p:nvSpPr>
          <p:cNvPr id="96" name="Google Shape;96;p13"/>
          <p:cNvSpPr txBox="1">
            <a:spLocks noGrp="1"/>
          </p:cNvSpPr>
          <p:nvPr>
            <p:ph type="subTitle" idx="5"/>
          </p:nvPr>
        </p:nvSpPr>
        <p:spPr>
          <a:xfrm>
            <a:off x="4898514" y="2710453"/>
            <a:ext cx="3532200" cy="612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97" name="Google Shape;97;p13"/>
          <p:cNvSpPr txBox="1">
            <a:spLocks noGrp="1"/>
          </p:cNvSpPr>
          <p:nvPr>
            <p:ph type="title" idx="6" hasCustomPrompt="1"/>
          </p:nvPr>
        </p:nvSpPr>
        <p:spPr>
          <a:xfrm>
            <a:off x="3908387" y="2585625"/>
            <a:ext cx="884700" cy="50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3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98" name="Google Shape;98;p13"/>
          <p:cNvSpPr txBox="1">
            <a:spLocks noGrp="1"/>
          </p:cNvSpPr>
          <p:nvPr>
            <p:ph type="subTitle" idx="7"/>
          </p:nvPr>
        </p:nvSpPr>
        <p:spPr>
          <a:xfrm>
            <a:off x="4898514" y="3446794"/>
            <a:ext cx="3532200" cy="4857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1800"/>
              <a:buFont typeface="DM Serif Display"/>
              <a:buNone/>
              <a:defRPr sz="2500">
                <a:latin typeface="Arima SemiBold"/>
                <a:ea typeface="Arima SemiBold"/>
                <a:cs typeface="Arima SemiBold"/>
                <a:sym typeface="Arima SemiBold"/>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sp>
        <p:nvSpPr>
          <p:cNvPr id="99" name="Google Shape;99;p13"/>
          <p:cNvSpPr txBox="1">
            <a:spLocks noGrp="1"/>
          </p:cNvSpPr>
          <p:nvPr>
            <p:ph type="subTitle" idx="8"/>
          </p:nvPr>
        </p:nvSpPr>
        <p:spPr>
          <a:xfrm>
            <a:off x="4898514" y="3791525"/>
            <a:ext cx="3532200" cy="612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500"/>
              <a:buNone/>
              <a:defRPr sz="1500"/>
            </a:lvl1pPr>
            <a:lvl2pPr lvl="1" algn="ctr" rtl="0">
              <a:spcBef>
                <a:spcPts val="0"/>
              </a:spcBef>
              <a:spcAft>
                <a:spcPts val="0"/>
              </a:spcAft>
              <a:buSzPts val="1500"/>
              <a:buNone/>
              <a:defRPr/>
            </a:lvl2pPr>
            <a:lvl3pPr lvl="2" algn="ctr" rtl="0">
              <a:spcBef>
                <a:spcPts val="0"/>
              </a:spcBef>
              <a:spcAft>
                <a:spcPts val="0"/>
              </a:spcAft>
              <a:buSzPts val="1500"/>
              <a:buNone/>
              <a:defRPr/>
            </a:lvl3pPr>
            <a:lvl4pPr lvl="3" algn="ctr" rtl="0">
              <a:spcBef>
                <a:spcPts val="0"/>
              </a:spcBef>
              <a:spcAft>
                <a:spcPts val="0"/>
              </a:spcAft>
              <a:buSzPts val="1500"/>
              <a:buNone/>
              <a:defRPr/>
            </a:lvl4pPr>
            <a:lvl5pPr lvl="4" algn="ctr" rtl="0">
              <a:spcBef>
                <a:spcPts val="0"/>
              </a:spcBef>
              <a:spcAft>
                <a:spcPts val="0"/>
              </a:spcAft>
              <a:buSzPts val="1500"/>
              <a:buNone/>
              <a:defRPr/>
            </a:lvl5pPr>
            <a:lvl6pPr lvl="5" algn="ctr" rtl="0">
              <a:spcBef>
                <a:spcPts val="0"/>
              </a:spcBef>
              <a:spcAft>
                <a:spcPts val="0"/>
              </a:spcAft>
              <a:buSzPts val="1500"/>
              <a:buNone/>
              <a:defRPr/>
            </a:lvl6pPr>
            <a:lvl7pPr lvl="6" algn="ctr" rtl="0">
              <a:spcBef>
                <a:spcPts val="0"/>
              </a:spcBef>
              <a:spcAft>
                <a:spcPts val="0"/>
              </a:spcAft>
              <a:buSzPts val="1500"/>
              <a:buNone/>
              <a:defRPr/>
            </a:lvl7pPr>
            <a:lvl8pPr lvl="7" algn="ctr" rtl="0">
              <a:spcBef>
                <a:spcPts val="0"/>
              </a:spcBef>
              <a:spcAft>
                <a:spcPts val="0"/>
              </a:spcAft>
              <a:buSzPts val="1500"/>
              <a:buNone/>
              <a:defRPr/>
            </a:lvl8pPr>
            <a:lvl9pPr lvl="8" algn="ctr" rtl="0">
              <a:spcBef>
                <a:spcPts val="0"/>
              </a:spcBef>
              <a:spcAft>
                <a:spcPts val="0"/>
              </a:spcAft>
              <a:buSzPts val="1500"/>
              <a:buNone/>
              <a:defRPr/>
            </a:lvl9pPr>
          </a:lstStyle>
          <a:p>
            <a:endParaRPr/>
          </a:p>
        </p:txBody>
      </p:sp>
      <p:sp>
        <p:nvSpPr>
          <p:cNvPr id="100" name="Google Shape;100;p13"/>
          <p:cNvSpPr txBox="1">
            <a:spLocks noGrp="1"/>
          </p:cNvSpPr>
          <p:nvPr>
            <p:ph type="title" idx="9" hasCustomPrompt="1"/>
          </p:nvPr>
        </p:nvSpPr>
        <p:spPr>
          <a:xfrm>
            <a:off x="3908387" y="3666700"/>
            <a:ext cx="884700" cy="505500"/>
          </a:xfrm>
          <a:prstGeom prst="rect">
            <a:avLst/>
          </a:prstGeom>
          <a:ln>
            <a:noFill/>
          </a:ln>
        </p:spPr>
        <p:txBody>
          <a:bodyPr spcFirstLastPara="1" wrap="square" lIns="91425" tIns="91425" rIns="91425" bIns="91425" anchor="ctr" anchorCtr="0">
            <a:noAutofit/>
          </a:bodyPr>
          <a:lstStyle>
            <a:lvl1pPr lvl="0" algn="ctr" rtl="0">
              <a:spcBef>
                <a:spcPts val="0"/>
              </a:spcBef>
              <a:spcAft>
                <a:spcPts val="0"/>
              </a:spcAft>
              <a:buSzPts val="1800"/>
              <a:buNone/>
              <a:defRPr sz="36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Numbers and text">
  <p:cSld name="CUSTOM_11">
    <p:spTree>
      <p:nvGrpSpPr>
        <p:cNvPr id="1" name="Shape 126"/>
        <p:cNvGrpSpPr/>
        <p:nvPr/>
      </p:nvGrpSpPr>
      <p:grpSpPr>
        <a:xfrm>
          <a:off x="0" y="0"/>
          <a:ext cx="0" cy="0"/>
          <a:chOff x="0" y="0"/>
          <a:chExt cx="0" cy="0"/>
        </a:xfrm>
      </p:grpSpPr>
      <p:pic>
        <p:nvPicPr>
          <p:cNvPr id="127" name="Google Shape;127;p17"/>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28" name="Google Shape;128;p17"/>
          <p:cNvPicPr preferRelativeResize="0"/>
          <p:nvPr/>
        </p:nvPicPr>
        <p:blipFill rotWithShape="1">
          <a:blip r:embed="rId3">
            <a:alphaModFix/>
          </a:blip>
          <a:srcRect t="4662" r="4662"/>
          <a:stretch/>
        </p:blipFill>
        <p:spPr>
          <a:xfrm rot="10800000">
            <a:off x="0" y="0"/>
            <a:ext cx="9144000" cy="5143500"/>
          </a:xfrm>
          <a:prstGeom prst="rect">
            <a:avLst/>
          </a:prstGeom>
          <a:noFill/>
          <a:ln>
            <a:noFill/>
          </a:ln>
        </p:spPr>
      </p:pic>
      <p:pic>
        <p:nvPicPr>
          <p:cNvPr id="129" name="Google Shape;129;p17"/>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130" name="Google Shape;130;p17"/>
          <p:cNvSpPr txBox="1">
            <a:spLocks noGrp="1"/>
          </p:cNvSpPr>
          <p:nvPr>
            <p:ph type="subTitle" idx="1"/>
          </p:nvPr>
        </p:nvSpPr>
        <p:spPr>
          <a:xfrm flipH="1">
            <a:off x="2034600" y="1390310"/>
            <a:ext cx="5074800" cy="37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800"/>
            </a:lvl1pPr>
            <a:lvl2pPr lvl="1" algn="ctr" rtl="0">
              <a:spcBef>
                <a:spcPts val="0"/>
              </a:spcBef>
              <a:spcAft>
                <a:spcPts val="0"/>
              </a:spcAft>
              <a:buSzPts val="1500"/>
              <a:buNone/>
              <a:defRPr sz="1500"/>
            </a:lvl2pPr>
            <a:lvl3pPr lvl="2" algn="ctr" rtl="0">
              <a:spcBef>
                <a:spcPts val="0"/>
              </a:spcBef>
              <a:spcAft>
                <a:spcPts val="0"/>
              </a:spcAft>
              <a:buSzPts val="1500"/>
              <a:buNone/>
              <a:defRPr sz="1500"/>
            </a:lvl3pPr>
            <a:lvl4pPr lvl="3" algn="ctr" rtl="0">
              <a:spcBef>
                <a:spcPts val="0"/>
              </a:spcBef>
              <a:spcAft>
                <a:spcPts val="0"/>
              </a:spcAft>
              <a:buSzPts val="1500"/>
              <a:buNone/>
              <a:defRPr sz="1500"/>
            </a:lvl4pPr>
            <a:lvl5pPr lvl="4" algn="ctr" rtl="0">
              <a:spcBef>
                <a:spcPts val="0"/>
              </a:spcBef>
              <a:spcAft>
                <a:spcPts val="0"/>
              </a:spcAft>
              <a:buSzPts val="1500"/>
              <a:buNone/>
              <a:defRPr sz="1500"/>
            </a:lvl5pPr>
            <a:lvl6pPr lvl="5" algn="ctr" rtl="0">
              <a:spcBef>
                <a:spcPts val="0"/>
              </a:spcBef>
              <a:spcAft>
                <a:spcPts val="0"/>
              </a:spcAft>
              <a:buSzPts val="1500"/>
              <a:buNone/>
              <a:defRPr sz="1500"/>
            </a:lvl6pPr>
            <a:lvl7pPr lvl="6" algn="ctr" rtl="0">
              <a:spcBef>
                <a:spcPts val="0"/>
              </a:spcBef>
              <a:spcAft>
                <a:spcPts val="0"/>
              </a:spcAft>
              <a:buSzPts val="1500"/>
              <a:buNone/>
              <a:defRPr sz="1500"/>
            </a:lvl7pPr>
            <a:lvl8pPr lvl="7" algn="ctr" rtl="0">
              <a:spcBef>
                <a:spcPts val="0"/>
              </a:spcBef>
              <a:spcAft>
                <a:spcPts val="0"/>
              </a:spcAft>
              <a:buSzPts val="1500"/>
              <a:buNone/>
              <a:defRPr sz="1500"/>
            </a:lvl8pPr>
            <a:lvl9pPr lvl="8" algn="ctr" rtl="0">
              <a:spcBef>
                <a:spcPts val="0"/>
              </a:spcBef>
              <a:spcAft>
                <a:spcPts val="0"/>
              </a:spcAft>
              <a:buSzPts val="1500"/>
              <a:buNone/>
              <a:defRPr sz="1500"/>
            </a:lvl9pPr>
          </a:lstStyle>
          <a:p>
            <a:endParaRPr/>
          </a:p>
        </p:txBody>
      </p:sp>
      <p:sp>
        <p:nvSpPr>
          <p:cNvPr id="131" name="Google Shape;131;p17"/>
          <p:cNvSpPr txBox="1">
            <a:spLocks noGrp="1"/>
          </p:cNvSpPr>
          <p:nvPr>
            <p:ph type="title" hasCustomPrompt="1"/>
          </p:nvPr>
        </p:nvSpPr>
        <p:spPr>
          <a:xfrm flipH="1">
            <a:off x="2034600" y="821238"/>
            <a:ext cx="5074800" cy="717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51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32" name="Google Shape;132;p17"/>
          <p:cNvSpPr txBox="1">
            <a:spLocks noGrp="1"/>
          </p:cNvSpPr>
          <p:nvPr>
            <p:ph type="subTitle" idx="2"/>
          </p:nvPr>
        </p:nvSpPr>
        <p:spPr>
          <a:xfrm flipH="1">
            <a:off x="2034600" y="2666836"/>
            <a:ext cx="5074800" cy="37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800"/>
            </a:lvl1pPr>
            <a:lvl2pPr lvl="1" algn="ctr" rtl="0">
              <a:spcBef>
                <a:spcPts val="0"/>
              </a:spcBef>
              <a:spcAft>
                <a:spcPts val="0"/>
              </a:spcAft>
              <a:buSzPts val="1500"/>
              <a:buNone/>
              <a:defRPr sz="1500"/>
            </a:lvl2pPr>
            <a:lvl3pPr lvl="2" algn="ctr" rtl="0">
              <a:spcBef>
                <a:spcPts val="0"/>
              </a:spcBef>
              <a:spcAft>
                <a:spcPts val="0"/>
              </a:spcAft>
              <a:buSzPts val="1500"/>
              <a:buNone/>
              <a:defRPr sz="1500"/>
            </a:lvl3pPr>
            <a:lvl4pPr lvl="3" algn="ctr" rtl="0">
              <a:spcBef>
                <a:spcPts val="0"/>
              </a:spcBef>
              <a:spcAft>
                <a:spcPts val="0"/>
              </a:spcAft>
              <a:buSzPts val="1500"/>
              <a:buNone/>
              <a:defRPr sz="1500"/>
            </a:lvl4pPr>
            <a:lvl5pPr lvl="4" algn="ctr" rtl="0">
              <a:spcBef>
                <a:spcPts val="0"/>
              </a:spcBef>
              <a:spcAft>
                <a:spcPts val="0"/>
              </a:spcAft>
              <a:buSzPts val="1500"/>
              <a:buNone/>
              <a:defRPr sz="1500"/>
            </a:lvl5pPr>
            <a:lvl6pPr lvl="5" algn="ctr" rtl="0">
              <a:spcBef>
                <a:spcPts val="0"/>
              </a:spcBef>
              <a:spcAft>
                <a:spcPts val="0"/>
              </a:spcAft>
              <a:buSzPts val="1500"/>
              <a:buNone/>
              <a:defRPr sz="1500"/>
            </a:lvl6pPr>
            <a:lvl7pPr lvl="6" algn="ctr" rtl="0">
              <a:spcBef>
                <a:spcPts val="0"/>
              </a:spcBef>
              <a:spcAft>
                <a:spcPts val="0"/>
              </a:spcAft>
              <a:buSzPts val="1500"/>
              <a:buNone/>
              <a:defRPr sz="1500"/>
            </a:lvl7pPr>
            <a:lvl8pPr lvl="7" algn="ctr" rtl="0">
              <a:spcBef>
                <a:spcPts val="0"/>
              </a:spcBef>
              <a:spcAft>
                <a:spcPts val="0"/>
              </a:spcAft>
              <a:buSzPts val="1500"/>
              <a:buNone/>
              <a:defRPr sz="1500"/>
            </a:lvl8pPr>
            <a:lvl9pPr lvl="8" algn="ctr" rtl="0">
              <a:spcBef>
                <a:spcPts val="0"/>
              </a:spcBef>
              <a:spcAft>
                <a:spcPts val="0"/>
              </a:spcAft>
              <a:buSzPts val="1500"/>
              <a:buNone/>
              <a:defRPr sz="1500"/>
            </a:lvl9pPr>
          </a:lstStyle>
          <a:p>
            <a:endParaRPr/>
          </a:p>
        </p:txBody>
      </p:sp>
      <p:sp>
        <p:nvSpPr>
          <p:cNvPr id="133" name="Google Shape;133;p17"/>
          <p:cNvSpPr txBox="1">
            <a:spLocks noGrp="1"/>
          </p:cNvSpPr>
          <p:nvPr>
            <p:ph type="title" idx="3" hasCustomPrompt="1"/>
          </p:nvPr>
        </p:nvSpPr>
        <p:spPr>
          <a:xfrm flipH="1">
            <a:off x="2034600" y="2107132"/>
            <a:ext cx="5074800" cy="717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51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
        <p:nvSpPr>
          <p:cNvPr id="134" name="Google Shape;134;p17"/>
          <p:cNvSpPr txBox="1">
            <a:spLocks noGrp="1"/>
          </p:cNvSpPr>
          <p:nvPr>
            <p:ph type="subTitle" idx="4"/>
          </p:nvPr>
        </p:nvSpPr>
        <p:spPr>
          <a:xfrm flipH="1">
            <a:off x="2034600" y="3943363"/>
            <a:ext cx="5074800" cy="378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500"/>
              <a:buNone/>
              <a:defRPr sz="1800"/>
            </a:lvl1pPr>
            <a:lvl2pPr lvl="1" algn="ctr" rtl="0">
              <a:spcBef>
                <a:spcPts val="0"/>
              </a:spcBef>
              <a:spcAft>
                <a:spcPts val="0"/>
              </a:spcAft>
              <a:buSzPts val="1500"/>
              <a:buNone/>
              <a:defRPr sz="1500"/>
            </a:lvl2pPr>
            <a:lvl3pPr lvl="2" algn="ctr" rtl="0">
              <a:spcBef>
                <a:spcPts val="0"/>
              </a:spcBef>
              <a:spcAft>
                <a:spcPts val="0"/>
              </a:spcAft>
              <a:buSzPts val="1500"/>
              <a:buNone/>
              <a:defRPr sz="1500"/>
            </a:lvl3pPr>
            <a:lvl4pPr lvl="3" algn="ctr" rtl="0">
              <a:spcBef>
                <a:spcPts val="0"/>
              </a:spcBef>
              <a:spcAft>
                <a:spcPts val="0"/>
              </a:spcAft>
              <a:buSzPts val="1500"/>
              <a:buNone/>
              <a:defRPr sz="1500"/>
            </a:lvl4pPr>
            <a:lvl5pPr lvl="4" algn="ctr" rtl="0">
              <a:spcBef>
                <a:spcPts val="0"/>
              </a:spcBef>
              <a:spcAft>
                <a:spcPts val="0"/>
              </a:spcAft>
              <a:buSzPts val="1500"/>
              <a:buNone/>
              <a:defRPr sz="1500"/>
            </a:lvl5pPr>
            <a:lvl6pPr lvl="5" algn="ctr" rtl="0">
              <a:spcBef>
                <a:spcPts val="0"/>
              </a:spcBef>
              <a:spcAft>
                <a:spcPts val="0"/>
              </a:spcAft>
              <a:buSzPts val="1500"/>
              <a:buNone/>
              <a:defRPr sz="1500"/>
            </a:lvl6pPr>
            <a:lvl7pPr lvl="6" algn="ctr" rtl="0">
              <a:spcBef>
                <a:spcPts val="0"/>
              </a:spcBef>
              <a:spcAft>
                <a:spcPts val="0"/>
              </a:spcAft>
              <a:buSzPts val="1500"/>
              <a:buNone/>
              <a:defRPr sz="1500"/>
            </a:lvl7pPr>
            <a:lvl8pPr lvl="7" algn="ctr" rtl="0">
              <a:spcBef>
                <a:spcPts val="0"/>
              </a:spcBef>
              <a:spcAft>
                <a:spcPts val="0"/>
              </a:spcAft>
              <a:buSzPts val="1500"/>
              <a:buNone/>
              <a:defRPr sz="1500"/>
            </a:lvl8pPr>
            <a:lvl9pPr lvl="8" algn="ctr" rtl="0">
              <a:spcBef>
                <a:spcPts val="0"/>
              </a:spcBef>
              <a:spcAft>
                <a:spcPts val="0"/>
              </a:spcAft>
              <a:buSzPts val="1500"/>
              <a:buNone/>
              <a:defRPr sz="1500"/>
            </a:lvl9pPr>
          </a:lstStyle>
          <a:p>
            <a:endParaRPr/>
          </a:p>
        </p:txBody>
      </p:sp>
      <p:sp>
        <p:nvSpPr>
          <p:cNvPr id="135" name="Google Shape;135;p17"/>
          <p:cNvSpPr txBox="1">
            <a:spLocks noGrp="1"/>
          </p:cNvSpPr>
          <p:nvPr>
            <p:ph type="title" idx="5" hasCustomPrompt="1"/>
          </p:nvPr>
        </p:nvSpPr>
        <p:spPr>
          <a:xfrm flipH="1">
            <a:off x="2034600" y="3393027"/>
            <a:ext cx="5074800" cy="717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800"/>
              <a:buNone/>
              <a:defRPr sz="51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pic>
        <p:nvPicPr>
          <p:cNvPr id="136" name="Google Shape;136;p17"/>
          <p:cNvPicPr preferRelativeResize="0"/>
          <p:nvPr/>
        </p:nvPicPr>
        <p:blipFill>
          <a:blip r:embed="rId5">
            <a:alphaModFix/>
          </a:blip>
          <a:stretch>
            <a:fillRect/>
          </a:stretch>
        </p:blipFill>
        <p:spPr>
          <a:xfrm rot="3475536">
            <a:off x="7359198" y="2811767"/>
            <a:ext cx="2143151" cy="4414668"/>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152"/>
        <p:cNvGrpSpPr/>
        <p:nvPr/>
      </p:nvGrpSpPr>
      <p:grpSpPr>
        <a:xfrm>
          <a:off x="0" y="0"/>
          <a:ext cx="0" cy="0"/>
          <a:chOff x="0" y="0"/>
          <a:chExt cx="0" cy="0"/>
        </a:xfrm>
      </p:grpSpPr>
      <p:pic>
        <p:nvPicPr>
          <p:cNvPr id="153" name="Google Shape;153;p19"/>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54" name="Google Shape;154;p19"/>
          <p:cNvPicPr preferRelativeResize="0"/>
          <p:nvPr/>
        </p:nvPicPr>
        <p:blipFill rotWithShape="1">
          <a:blip r:embed="rId3">
            <a:alphaModFix/>
          </a:blip>
          <a:srcRect t="4662" r="4662"/>
          <a:stretch/>
        </p:blipFill>
        <p:spPr>
          <a:xfrm>
            <a:off x="0" y="0"/>
            <a:ext cx="9144000" cy="5143500"/>
          </a:xfrm>
          <a:prstGeom prst="rect">
            <a:avLst/>
          </a:prstGeom>
          <a:noFill/>
          <a:ln>
            <a:noFill/>
          </a:ln>
        </p:spPr>
      </p:pic>
      <p:pic>
        <p:nvPicPr>
          <p:cNvPr id="155" name="Google Shape;155;p19"/>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156" name="Google Shape;156;p1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pic>
        <p:nvPicPr>
          <p:cNvPr id="157" name="Google Shape;157;p19"/>
          <p:cNvPicPr preferRelativeResize="0"/>
          <p:nvPr/>
        </p:nvPicPr>
        <p:blipFill rotWithShape="1">
          <a:blip r:embed="rId5">
            <a:alphaModFix/>
          </a:blip>
          <a:srcRect l="13163" r="37218" b="12793"/>
          <a:stretch/>
        </p:blipFill>
        <p:spPr>
          <a:xfrm rot="1286826" flipH="1">
            <a:off x="-3017770" y="-704599"/>
            <a:ext cx="4002302" cy="3956755"/>
          </a:xfrm>
          <a:prstGeom prst="rect">
            <a:avLst/>
          </a:prstGeom>
          <a:noFill/>
          <a:ln>
            <a:noFill/>
          </a:ln>
        </p:spPr>
      </p:pic>
      <p:pic>
        <p:nvPicPr>
          <p:cNvPr id="158" name="Google Shape;158;p19"/>
          <p:cNvPicPr preferRelativeResize="0"/>
          <p:nvPr/>
        </p:nvPicPr>
        <p:blipFill>
          <a:blip r:embed="rId6">
            <a:alphaModFix/>
          </a:blip>
          <a:stretch>
            <a:fillRect/>
          </a:stretch>
        </p:blipFill>
        <p:spPr>
          <a:xfrm rot="6168896">
            <a:off x="2421673" y="3704741"/>
            <a:ext cx="2143151" cy="4414667"/>
          </a:xfrm>
          <a:prstGeom prst="rect">
            <a:avLst/>
          </a:prstGeom>
          <a:noFill/>
          <a:ln>
            <a:noFill/>
          </a:ln>
        </p:spPr>
      </p:pic>
      <p:pic>
        <p:nvPicPr>
          <p:cNvPr id="159" name="Google Shape;159;p19"/>
          <p:cNvPicPr preferRelativeResize="0"/>
          <p:nvPr/>
        </p:nvPicPr>
        <p:blipFill>
          <a:blip r:embed="rId7">
            <a:alphaModFix/>
          </a:blip>
          <a:stretch>
            <a:fillRect/>
          </a:stretch>
        </p:blipFill>
        <p:spPr>
          <a:xfrm rot="9483536">
            <a:off x="-869244" y="1499155"/>
            <a:ext cx="1715391" cy="393186"/>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2">
  <p:cSld name="CUSTOM_12">
    <p:spTree>
      <p:nvGrpSpPr>
        <p:cNvPr id="1" name="Shape 160"/>
        <p:cNvGrpSpPr/>
        <p:nvPr/>
      </p:nvGrpSpPr>
      <p:grpSpPr>
        <a:xfrm>
          <a:off x="0" y="0"/>
          <a:ext cx="0" cy="0"/>
          <a:chOff x="0" y="0"/>
          <a:chExt cx="0" cy="0"/>
        </a:xfrm>
      </p:grpSpPr>
      <p:pic>
        <p:nvPicPr>
          <p:cNvPr id="161" name="Google Shape;161;p20"/>
          <p:cNvPicPr preferRelativeResize="0"/>
          <p:nvPr/>
        </p:nvPicPr>
        <p:blipFill rotWithShape="1">
          <a:blip r:embed="rId2">
            <a:alphaModFix/>
          </a:blip>
          <a:srcRect/>
          <a:stretch/>
        </p:blipFill>
        <p:spPr>
          <a:xfrm>
            <a:off x="0" y="0"/>
            <a:ext cx="9144000" cy="5143500"/>
          </a:xfrm>
          <a:prstGeom prst="rect">
            <a:avLst/>
          </a:prstGeom>
          <a:noFill/>
          <a:ln>
            <a:noFill/>
          </a:ln>
        </p:spPr>
      </p:pic>
      <p:pic>
        <p:nvPicPr>
          <p:cNvPr id="162" name="Google Shape;162;p20"/>
          <p:cNvPicPr preferRelativeResize="0"/>
          <p:nvPr/>
        </p:nvPicPr>
        <p:blipFill rotWithShape="1">
          <a:blip r:embed="rId3">
            <a:alphaModFix/>
          </a:blip>
          <a:srcRect t="4662" r="4662"/>
          <a:stretch/>
        </p:blipFill>
        <p:spPr>
          <a:xfrm flipH="1">
            <a:off x="0" y="0"/>
            <a:ext cx="9144000" cy="5143500"/>
          </a:xfrm>
          <a:prstGeom prst="rect">
            <a:avLst/>
          </a:prstGeom>
          <a:noFill/>
          <a:ln>
            <a:noFill/>
          </a:ln>
        </p:spPr>
      </p:pic>
      <p:pic>
        <p:nvPicPr>
          <p:cNvPr id="163" name="Google Shape;163;p20"/>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164" name="Google Shape;164;p2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600"/>
              <a:buNone/>
              <a:defRPr sz="36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pic>
        <p:nvPicPr>
          <p:cNvPr id="165" name="Google Shape;165;p20"/>
          <p:cNvPicPr preferRelativeResize="0"/>
          <p:nvPr/>
        </p:nvPicPr>
        <p:blipFill rotWithShape="1">
          <a:blip r:embed="rId5">
            <a:alphaModFix/>
          </a:blip>
          <a:srcRect l="13163" r="37218" b="12793"/>
          <a:stretch/>
        </p:blipFill>
        <p:spPr>
          <a:xfrm rot="-9462614" flipH="1">
            <a:off x="7830584" y="2751073"/>
            <a:ext cx="4002295" cy="3956755"/>
          </a:xfrm>
          <a:prstGeom prst="rect">
            <a:avLst/>
          </a:prstGeom>
          <a:noFill/>
          <a:ln>
            <a:noFill/>
          </a:ln>
        </p:spPr>
      </p:pic>
      <p:pic>
        <p:nvPicPr>
          <p:cNvPr id="166" name="Google Shape;166;p20"/>
          <p:cNvPicPr preferRelativeResize="0"/>
          <p:nvPr/>
        </p:nvPicPr>
        <p:blipFill>
          <a:blip r:embed="rId6">
            <a:alphaModFix/>
          </a:blip>
          <a:stretch>
            <a:fillRect/>
          </a:stretch>
        </p:blipFill>
        <p:spPr>
          <a:xfrm rot="3687785">
            <a:off x="5150398" y="-2476384"/>
            <a:ext cx="2143150" cy="4414669"/>
          </a:xfrm>
          <a:prstGeom prst="rect">
            <a:avLst/>
          </a:prstGeom>
          <a:noFill/>
          <a:ln>
            <a:noFill/>
          </a:ln>
        </p:spPr>
      </p:pic>
      <p:pic>
        <p:nvPicPr>
          <p:cNvPr id="167" name="Google Shape;167;p20"/>
          <p:cNvPicPr preferRelativeResize="0"/>
          <p:nvPr/>
        </p:nvPicPr>
        <p:blipFill>
          <a:blip r:embed="rId6">
            <a:alphaModFix/>
          </a:blip>
          <a:stretch>
            <a:fillRect/>
          </a:stretch>
        </p:blipFill>
        <p:spPr>
          <a:xfrm rot="6682064">
            <a:off x="-358352" y="3309516"/>
            <a:ext cx="2143150" cy="4414669"/>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p:cSld name="CUSTOM_1">
    <p:spTree>
      <p:nvGrpSpPr>
        <p:cNvPr id="1" name="Shape 168"/>
        <p:cNvGrpSpPr/>
        <p:nvPr/>
      </p:nvGrpSpPr>
      <p:grpSpPr>
        <a:xfrm>
          <a:off x="0" y="0"/>
          <a:ext cx="0" cy="0"/>
          <a:chOff x="0" y="0"/>
          <a:chExt cx="0" cy="0"/>
        </a:xfrm>
      </p:grpSpPr>
      <p:pic>
        <p:nvPicPr>
          <p:cNvPr id="169" name="Google Shape;169;p21"/>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70" name="Google Shape;170;p21"/>
          <p:cNvPicPr preferRelativeResize="0"/>
          <p:nvPr/>
        </p:nvPicPr>
        <p:blipFill rotWithShape="1">
          <a:blip r:embed="rId3">
            <a:alphaModFix/>
          </a:blip>
          <a:srcRect/>
          <a:stretch/>
        </p:blipFill>
        <p:spPr>
          <a:xfrm>
            <a:off x="0" y="0"/>
            <a:ext cx="9144000" cy="5143500"/>
          </a:xfrm>
          <a:prstGeom prst="rect">
            <a:avLst/>
          </a:prstGeom>
          <a:noFill/>
          <a:ln>
            <a:noFill/>
          </a:ln>
        </p:spPr>
      </p:pic>
      <p:pic>
        <p:nvPicPr>
          <p:cNvPr id="171" name="Google Shape;171;p21"/>
          <p:cNvPicPr preferRelativeResize="0"/>
          <p:nvPr/>
        </p:nvPicPr>
        <p:blipFill>
          <a:blip r:embed="rId4">
            <a:alphaModFix amt="50000"/>
          </a:blip>
          <a:stretch>
            <a:fillRect/>
          </a:stretch>
        </p:blipFill>
        <p:spPr>
          <a:xfrm>
            <a:off x="0" y="0"/>
            <a:ext cx="9144000" cy="5143500"/>
          </a:xfrm>
          <a:prstGeom prst="rect">
            <a:avLst/>
          </a:prstGeom>
          <a:noFill/>
          <a:ln>
            <a:noFill/>
          </a:ln>
        </p:spPr>
      </p:pic>
      <p:sp>
        <p:nvSpPr>
          <p:cNvPr id="172" name="Google Shape;172;p21"/>
          <p:cNvSpPr txBox="1">
            <a:spLocks noGrp="1"/>
          </p:cNvSpPr>
          <p:nvPr>
            <p:ph type="title"/>
          </p:nvPr>
        </p:nvSpPr>
        <p:spPr>
          <a:xfrm flipH="1">
            <a:off x="713232" y="1579463"/>
            <a:ext cx="4084500" cy="11142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6000"/>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173" name="Google Shape;173;p21"/>
          <p:cNvSpPr txBox="1">
            <a:spLocks noGrp="1"/>
          </p:cNvSpPr>
          <p:nvPr>
            <p:ph type="subTitle" idx="1"/>
          </p:nvPr>
        </p:nvSpPr>
        <p:spPr>
          <a:xfrm flipH="1">
            <a:off x="713425" y="2589938"/>
            <a:ext cx="4084500" cy="9741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800">
                <a:solidFill>
                  <a:schemeClr val="dk1"/>
                </a:solidFill>
              </a:defRPr>
            </a:lvl1pPr>
            <a:lvl2pPr lvl="1" rtl="0">
              <a:spcBef>
                <a:spcPts val="0"/>
              </a:spcBef>
              <a:spcAft>
                <a:spcPts val="0"/>
              </a:spcAft>
              <a:buSzPts val="1500"/>
              <a:buNone/>
              <a:defRPr/>
            </a:lvl2pPr>
            <a:lvl3pPr lvl="2" rtl="0">
              <a:spcBef>
                <a:spcPts val="0"/>
              </a:spcBef>
              <a:spcAft>
                <a:spcPts val="0"/>
              </a:spcAft>
              <a:buSzPts val="1500"/>
              <a:buNone/>
              <a:defRPr/>
            </a:lvl3pPr>
            <a:lvl4pPr lvl="3" rtl="0">
              <a:spcBef>
                <a:spcPts val="0"/>
              </a:spcBef>
              <a:spcAft>
                <a:spcPts val="0"/>
              </a:spcAft>
              <a:buSzPts val="1500"/>
              <a:buNone/>
              <a:defRPr/>
            </a:lvl4pPr>
            <a:lvl5pPr lvl="4" rtl="0">
              <a:spcBef>
                <a:spcPts val="0"/>
              </a:spcBef>
              <a:spcAft>
                <a:spcPts val="0"/>
              </a:spcAft>
              <a:buSzPts val="1500"/>
              <a:buNone/>
              <a:defRPr/>
            </a:lvl5pPr>
            <a:lvl6pPr lvl="5" rtl="0">
              <a:spcBef>
                <a:spcPts val="0"/>
              </a:spcBef>
              <a:spcAft>
                <a:spcPts val="0"/>
              </a:spcAft>
              <a:buSzPts val="1500"/>
              <a:buNone/>
              <a:defRPr/>
            </a:lvl6pPr>
            <a:lvl7pPr lvl="6" rtl="0">
              <a:spcBef>
                <a:spcPts val="0"/>
              </a:spcBef>
              <a:spcAft>
                <a:spcPts val="0"/>
              </a:spcAft>
              <a:buSzPts val="1500"/>
              <a:buNone/>
              <a:defRPr/>
            </a:lvl7pPr>
            <a:lvl8pPr lvl="7" rtl="0">
              <a:spcBef>
                <a:spcPts val="0"/>
              </a:spcBef>
              <a:spcAft>
                <a:spcPts val="0"/>
              </a:spcAft>
              <a:buSzPts val="1500"/>
              <a:buNone/>
              <a:defRPr/>
            </a:lvl8pPr>
            <a:lvl9pPr lvl="8" rtl="0">
              <a:spcBef>
                <a:spcPts val="0"/>
              </a:spcBef>
              <a:spcAft>
                <a:spcPts val="0"/>
              </a:spcAft>
              <a:buSzPts val="1500"/>
              <a:buNone/>
              <a:defRPr/>
            </a:lvl9pPr>
          </a:lstStyle>
          <a:p>
            <a:endParaRPr/>
          </a:p>
        </p:txBody>
      </p:sp>
      <p:pic>
        <p:nvPicPr>
          <p:cNvPr id="174" name="Google Shape;174;p21"/>
          <p:cNvPicPr preferRelativeResize="0"/>
          <p:nvPr/>
        </p:nvPicPr>
        <p:blipFill>
          <a:blip r:embed="rId5">
            <a:alphaModFix/>
          </a:blip>
          <a:stretch>
            <a:fillRect/>
          </a:stretch>
        </p:blipFill>
        <p:spPr>
          <a:xfrm rot="-7397947">
            <a:off x="-345186" y="-2455425"/>
            <a:ext cx="2496971" cy="5143499"/>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4925" y="445025"/>
            <a:ext cx="77142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1pPr>
            <a:lvl2pPr lvl="1">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2pPr>
            <a:lvl3pPr lvl="2">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3pPr>
            <a:lvl4pPr lvl="3">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4pPr>
            <a:lvl5pPr lvl="4">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5pPr>
            <a:lvl6pPr lvl="5">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6pPr>
            <a:lvl7pPr lvl="6">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7pPr>
            <a:lvl8pPr lvl="7">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8pPr>
            <a:lvl9pPr lvl="8">
              <a:spcBef>
                <a:spcPts val="0"/>
              </a:spcBef>
              <a:spcAft>
                <a:spcPts val="0"/>
              </a:spcAft>
              <a:buClr>
                <a:schemeClr val="dk1"/>
              </a:buClr>
              <a:buSzPts val="3600"/>
              <a:buFont typeface="Arima SemiBold"/>
              <a:buNone/>
              <a:defRPr sz="3600">
                <a:solidFill>
                  <a:schemeClr val="dk1"/>
                </a:solidFill>
                <a:latin typeface="Arima SemiBold"/>
                <a:ea typeface="Arima SemiBold"/>
                <a:cs typeface="Arima SemiBold"/>
                <a:sym typeface="Arima SemiBold"/>
              </a:defRPr>
            </a:lvl9pPr>
          </a:lstStyle>
          <a:p>
            <a:endParaRPr/>
          </a:p>
        </p:txBody>
      </p:sp>
      <p:sp>
        <p:nvSpPr>
          <p:cNvPr id="7" name="Google Shape;7;p1"/>
          <p:cNvSpPr txBox="1">
            <a:spLocks noGrp="1"/>
          </p:cNvSpPr>
          <p:nvPr>
            <p:ph type="body" idx="1"/>
          </p:nvPr>
        </p:nvSpPr>
        <p:spPr>
          <a:xfrm>
            <a:off x="714925" y="1152475"/>
            <a:ext cx="7714200" cy="3416400"/>
          </a:xfrm>
          <a:prstGeom prst="rect">
            <a:avLst/>
          </a:prstGeom>
          <a:noFill/>
          <a:ln>
            <a:noFill/>
          </a:ln>
        </p:spPr>
        <p:txBody>
          <a:bodyPr spcFirstLastPara="1" wrap="square" lIns="91425" tIns="91425" rIns="91425" bIns="91425" anchor="t" anchorCtr="0">
            <a:noAutofit/>
          </a:bodyPr>
          <a:lstStyle>
            <a:lvl1pPr marL="457200" lvl="0"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1pPr>
            <a:lvl2pPr marL="914400" lvl="1"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2pPr>
            <a:lvl3pPr marL="1371600" lvl="2"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3pPr>
            <a:lvl4pPr marL="1828800" lvl="3"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4pPr>
            <a:lvl5pPr marL="2286000" lvl="4"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5pPr>
            <a:lvl6pPr marL="2743200" lvl="5"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6pPr>
            <a:lvl7pPr marL="3200400" lvl="6"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7pPr>
            <a:lvl8pPr marL="3657600" lvl="7"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8pPr>
            <a:lvl9pPr marL="4114800" lvl="8" indent="-323850">
              <a:lnSpc>
                <a:spcPct val="115000"/>
              </a:lnSpc>
              <a:spcBef>
                <a:spcPts val="0"/>
              </a:spcBef>
              <a:spcAft>
                <a:spcPts val="0"/>
              </a:spcAft>
              <a:buClr>
                <a:schemeClr val="dk1"/>
              </a:buClr>
              <a:buSzPts val="1500"/>
              <a:buFont typeface="Chivo"/>
              <a:buChar char="■"/>
              <a:defRPr sz="1500">
                <a:solidFill>
                  <a:schemeClr val="dk1"/>
                </a:solidFill>
                <a:latin typeface="Chivo"/>
                <a:ea typeface="Chivo"/>
                <a:cs typeface="Chivo"/>
                <a:sym typeface="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3" r:id="rId3"/>
    <p:sldLayoutId id="2147483658" r:id="rId4"/>
    <p:sldLayoutId id="2147483659" r:id="rId5"/>
    <p:sldLayoutId id="2147483663" r:id="rId6"/>
    <p:sldLayoutId id="2147483665" r:id="rId7"/>
    <p:sldLayoutId id="2147483666" r:id="rId8"/>
    <p:sldLayoutId id="2147483667" r:id="rId9"/>
    <p:sldLayoutId id="2147483676" r:id="rId10"/>
    <p:sldLayoutId id="2147483679" r:id="rId11"/>
    <p:sldLayoutId id="214748368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3.xml"/><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0.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grpSp>
        <p:nvGrpSpPr>
          <p:cNvPr id="319" name="Google Shape;319;p38"/>
          <p:cNvGrpSpPr/>
          <p:nvPr/>
        </p:nvGrpSpPr>
        <p:grpSpPr>
          <a:xfrm>
            <a:off x="5976525" y="2854588"/>
            <a:ext cx="2272850" cy="1272925"/>
            <a:chOff x="3923750" y="3157850"/>
            <a:chExt cx="2272850" cy="1272925"/>
          </a:xfrm>
        </p:grpSpPr>
        <p:sp>
          <p:nvSpPr>
            <p:cNvPr id="320" name="Google Shape;320;p38"/>
            <p:cNvSpPr/>
            <p:nvPr/>
          </p:nvSpPr>
          <p:spPr>
            <a:xfrm>
              <a:off x="3923750" y="3514850"/>
              <a:ext cx="2272850" cy="915925"/>
            </a:xfrm>
            <a:custGeom>
              <a:avLst/>
              <a:gdLst/>
              <a:ahLst/>
              <a:cxnLst/>
              <a:rect l="l" t="t" r="r" b="b"/>
              <a:pathLst>
                <a:path w="90914" h="36637" extrusionOk="0">
                  <a:moveTo>
                    <a:pt x="7387" y="331"/>
                  </a:moveTo>
                  <a:cubicBezTo>
                    <a:pt x="12011" y="4014"/>
                    <a:pt x="16907" y="7424"/>
                    <a:pt x="21761" y="10793"/>
                  </a:cubicBezTo>
                  <a:cubicBezTo>
                    <a:pt x="24230" y="12488"/>
                    <a:pt x="26699" y="14162"/>
                    <a:pt x="29210" y="15815"/>
                  </a:cubicBezTo>
                  <a:cubicBezTo>
                    <a:pt x="31805" y="17510"/>
                    <a:pt x="34420" y="19455"/>
                    <a:pt x="37161" y="20899"/>
                  </a:cubicBezTo>
                  <a:cubicBezTo>
                    <a:pt x="37188" y="20911"/>
                    <a:pt x="37213" y="20919"/>
                    <a:pt x="37238" y="20923"/>
                  </a:cubicBezTo>
                  <a:lnTo>
                    <a:pt x="37238" y="20923"/>
                  </a:lnTo>
                  <a:cubicBezTo>
                    <a:pt x="37156" y="20913"/>
                    <a:pt x="37074" y="20908"/>
                    <a:pt x="36992" y="20908"/>
                  </a:cubicBezTo>
                  <a:cubicBezTo>
                    <a:pt x="35800" y="20908"/>
                    <a:pt x="34744" y="21997"/>
                    <a:pt x="34002" y="22929"/>
                  </a:cubicBezTo>
                  <a:cubicBezTo>
                    <a:pt x="32767" y="24498"/>
                    <a:pt x="31993" y="26507"/>
                    <a:pt x="31679" y="28474"/>
                  </a:cubicBezTo>
                  <a:cubicBezTo>
                    <a:pt x="31386" y="30273"/>
                    <a:pt x="31554" y="32198"/>
                    <a:pt x="32495" y="33809"/>
                  </a:cubicBezTo>
                  <a:cubicBezTo>
                    <a:pt x="32558" y="33976"/>
                    <a:pt x="32663" y="34102"/>
                    <a:pt x="32767" y="34248"/>
                  </a:cubicBezTo>
                  <a:cubicBezTo>
                    <a:pt x="25946" y="29541"/>
                    <a:pt x="18937" y="25105"/>
                    <a:pt x="12220" y="20230"/>
                  </a:cubicBezTo>
                  <a:cubicBezTo>
                    <a:pt x="10421" y="18932"/>
                    <a:pt x="8642" y="17614"/>
                    <a:pt x="6864" y="16296"/>
                  </a:cubicBezTo>
                  <a:cubicBezTo>
                    <a:pt x="5085" y="14957"/>
                    <a:pt x="3223" y="13681"/>
                    <a:pt x="2512" y="11442"/>
                  </a:cubicBezTo>
                  <a:cubicBezTo>
                    <a:pt x="1319" y="7634"/>
                    <a:pt x="2533" y="1252"/>
                    <a:pt x="7199" y="561"/>
                  </a:cubicBezTo>
                  <a:cubicBezTo>
                    <a:pt x="7324" y="541"/>
                    <a:pt x="7387" y="436"/>
                    <a:pt x="7387" y="331"/>
                  </a:cubicBezTo>
                  <a:close/>
                  <a:moveTo>
                    <a:pt x="7282" y="1"/>
                  </a:moveTo>
                  <a:cubicBezTo>
                    <a:pt x="7240" y="1"/>
                    <a:pt x="7193" y="35"/>
                    <a:pt x="7178" y="80"/>
                  </a:cubicBezTo>
                  <a:cubicBezTo>
                    <a:pt x="7115" y="38"/>
                    <a:pt x="7094" y="38"/>
                    <a:pt x="7031" y="38"/>
                  </a:cubicBezTo>
                  <a:cubicBezTo>
                    <a:pt x="838" y="959"/>
                    <a:pt x="1" y="10856"/>
                    <a:pt x="3872" y="14580"/>
                  </a:cubicBezTo>
                  <a:cubicBezTo>
                    <a:pt x="5085" y="15773"/>
                    <a:pt x="6508" y="16714"/>
                    <a:pt x="7847" y="17677"/>
                  </a:cubicBezTo>
                  <a:cubicBezTo>
                    <a:pt x="9521" y="18911"/>
                    <a:pt x="11174" y="20104"/>
                    <a:pt x="12869" y="21297"/>
                  </a:cubicBezTo>
                  <a:cubicBezTo>
                    <a:pt x="16112" y="23598"/>
                    <a:pt x="19376" y="25879"/>
                    <a:pt x="22682" y="28097"/>
                  </a:cubicBezTo>
                  <a:cubicBezTo>
                    <a:pt x="26218" y="30482"/>
                    <a:pt x="29733" y="32888"/>
                    <a:pt x="33437" y="35002"/>
                  </a:cubicBezTo>
                  <a:cubicBezTo>
                    <a:pt x="33998" y="35547"/>
                    <a:pt x="34694" y="35932"/>
                    <a:pt x="35450" y="35932"/>
                  </a:cubicBezTo>
                  <a:cubicBezTo>
                    <a:pt x="35681" y="35932"/>
                    <a:pt x="35917" y="35896"/>
                    <a:pt x="36157" y="35818"/>
                  </a:cubicBezTo>
                  <a:cubicBezTo>
                    <a:pt x="36199" y="35797"/>
                    <a:pt x="36262" y="35776"/>
                    <a:pt x="36282" y="35713"/>
                  </a:cubicBezTo>
                  <a:cubicBezTo>
                    <a:pt x="36741" y="36324"/>
                    <a:pt x="37571" y="36432"/>
                    <a:pt x="38396" y="36432"/>
                  </a:cubicBezTo>
                  <a:cubicBezTo>
                    <a:pt x="38844" y="36432"/>
                    <a:pt x="39291" y="36400"/>
                    <a:pt x="39676" y="36400"/>
                  </a:cubicBezTo>
                  <a:cubicBezTo>
                    <a:pt x="39747" y="36400"/>
                    <a:pt x="39815" y="36401"/>
                    <a:pt x="39881" y="36404"/>
                  </a:cubicBezTo>
                  <a:cubicBezTo>
                    <a:pt x="42120" y="36445"/>
                    <a:pt x="44338" y="36508"/>
                    <a:pt x="46556" y="36529"/>
                  </a:cubicBezTo>
                  <a:cubicBezTo>
                    <a:pt x="50845" y="36613"/>
                    <a:pt x="55114" y="36634"/>
                    <a:pt x="59403" y="36634"/>
                  </a:cubicBezTo>
                  <a:cubicBezTo>
                    <a:pt x="60125" y="36636"/>
                    <a:pt x="60846" y="36636"/>
                    <a:pt x="61568" y="36636"/>
                  </a:cubicBezTo>
                  <a:cubicBezTo>
                    <a:pt x="69502" y="36636"/>
                    <a:pt x="77406" y="36531"/>
                    <a:pt x="85327" y="36320"/>
                  </a:cubicBezTo>
                  <a:cubicBezTo>
                    <a:pt x="86478" y="36299"/>
                    <a:pt x="87650" y="36320"/>
                    <a:pt x="88822" y="36215"/>
                  </a:cubicBezTo>
                  <a:cubicBezTo>
                    <a:pt x="89303" y="36153"/>
                    <a:pt x="89742" y="36090"/>
                    <a:pt x="90035" y="35692"/>
                  </a:cubicBezTo>
                  <a:cubicBezTo>
                    <a:pt x="90914" y="34604"/>
                    <a:pt x="89554" y="33453"/>
                    <a:pt x="88675" y="32951"/>
                  </a:cubicBezTo>
                  <a:cubicBezTo>
                    <a:pt x="88637" y="32932"/>
                    <a:pt x="88599" y="32924"/>
                    <a:pt x="88564" y="32924"/>
                  </a:cubicBezTo>
                  <a:cubicBezTo>
                    <a:pt x="88371" y="32924"/>
                    <a:pt x="88253" y="33183"/>
                    <a:pt x="88466" y="33307"/>
                  </a:cubicBezTo>
                  <a:cubicBezTo>
                    <a:pt x="89324" y="33893"/>
                    <a:pt x="90872" y="35023"/>
                    <a:pt x="88717" y="35797"/>
                  </a:cubicBezTo>
                  <a:cubicBezTo>
                    <a:pt x="88554" y="35848"/>
                    <a:pt x="88359" y="35861"/>
                    <a:pt x="88153" y="35861"/>
                  </a:cubicBezTo>
                  <a:cubicBezTo>
                    <a:pt x="87953" y="35861"/>
                    <a:pt x="87744" y="35849"/>
                    <a:pt x="87545" y="35849"/>
                  </a:cubicBezTo>
                  <a:cubicBezTo>
                    <a:pt x="87451" y="35849"/>
                    <a:pt x="87360" y="35852"/>
                    <a:pt x="87273" y="35860"/>
                  </a:cubicBezTo>
                  <a:cubicBezTo>
                    <a:pt x="86185" y="35881"/>
                    <a:pt x="85055" y="35901"/>
                    <a:pt x="83967" y="35922"/>
                  </a:cubicBezTo>
                  <a:lnTo>
                    <a:pt x="77293" y="36090"/>
                  </a:lnTo>
                  <a:cubicBezTo>
                    <a:pt x="72773" y="36173"/>
                    <a:pt x="68233" y="36215"/>
                    <a:pt x="63734" y="36215"/>
                  </a:cubicBezTo>
                  <a:cubicBezTo>
                    <a:pt x="59298" y="36215"/>
                    <a:pt x="54842" y="36215"/>
                    <a:pt x="50427" y="36173"/>
                  </a:cubicBezTo>
                  <a:cubicBezTo>
                    <a:pt x="48209" y="36132"/>
                    <a:pt x="45991" y="36111"/>
                    <a:pt x="43752" y="36069"/>
                  </a:cubicBezTo>
                  <a:cubicBezTo>
                    <a:pt x="42664" y="36027"/>
                    <a:pt x="41534" y="36006"/>
                    <a:pt x="40446" y="36006"/>
                  </a:cubicBezTo>
                  <a:cubicBezTo>
                    <a:pt x="40415" y="36005"/>
                    <a:pt x="40382" y="36005"/>
                    <a:pt x="40348" y="36005"/>
                  </a:cubicBezTo>
                  <a:cubicBezTo>
                    <a:pt x="39909" y="36005"/>
                    <a:pt x="39294" y="36057"/>
                    <a:pt x="38673" y="36057"/>
                  </a:cubicBezTo>
                  <a:cubicBezTo>
                    <a:pt x="37825" y="36057"/>
                    <a:pt x="36967" y="35960"/>
                    <a:pt x="36534" y="35504"/>
                  </a:cubicBezTo>
                  <a:cubicBezTo>
                    <a:pt x="36513" y="35483"/>
                    <a:pt x="36476" y="35473"/>
                    <a:pt x="36437" y="35473"/>
                  </a:cubicBezTo>
                  <a:cubicBezTo>
                    <a:pt x="36398" y="35473"/>
                    <a:pt x="36356" y="35483"/>
                    <a:pt x="36324" y="35504"/>
                  </a:cubicBezTo>
                  <a:cubicBezTo>
                    <a:pt x="36292" y="35472"/>
                    <a:pt x="36235" y="35427"/>
                    <a:pt x="36163" y="35427"/>
                  </a:cubicBezTo>
                  <a:cubicBezTo>
                    <a:pt x="36142" y="35427"/>
                    <a:pt x="36118" y="35431"/>
                    <a:pt x="36094" y="35441"/>
                  </a:cubicBezTo>
                  <a:cubicBezTo>
                    <a:pt x="35890" y="35505"/>
                    <a:pt x="35690" y="35535"/>
                    <a:pt x="35497" y="35535"/>
                  </a:cubicBezTo>
                  <a:cubicBezTo>
                    <a:pt x="33984" y="35535"/>
                    <a:pt x="32817" y="33729"/>
                    <a:pt x="32391" y="32449"/>
                  </a:cubicBezTo>
                  <a:cubicBezTo>
                    <a:pt x="31868" y="30943"/>
                    <a:pt x="31930" y="29290"/>
                    <a:pt x="32307" y="27720"/>
                  </a:cubicBezTo>
                  <a:cubicBezTo>
                    <a:pt x="32803" y="25617"/>
                    <a:pt x="34523" y="21236"/>
                    <a:pt x="37269" y="21236"/>
                  </a:cubicBezTo>
                  <a:cubicBezTo>
                    <a:pt x="37418" y="21236"/>
                    <a:pt x="37571" y="21249"/>
                    <a:pt x="37726" y="21276"/>
                  </a:cubicBezTo>
                  <a:cubicBezTo>
                    <a:pt x="37739" y="21280"/>
                    <a:pt x="37750" y="21282"/>
                    <a:pt x="37761" y="21282"/>
                  </a:cubicBezTo>
                  <a:cubicBezTo>
                    <a:pt x="37858" y="21282"/>
                    <a:pt x="37881" y="21123"/>
                    <a:pt x="37768" y="21067"/>
                  </a:cubicBezTo>
                  <a:cubicBezTo>
                    <a:pt x="37595" y="20994"/>
                    <a:pt x="37423" y="20949"/>
                    <a:pt x="37254" y="20926"/>
                  </a:cubicBezTo>
                  <a:lnTo>
                    <a:pt x="37254" y="20926"/>
                  </a:lnTo>
                  <a:cubicBezTo>
                    <a:pt x="37262" y="20926"/>
                    <a:pt x="37270" y="20927"/>
                    <a:pt x="37278" y="20927"/>
                  </a:cubicBezTo>
                  <a:cubicBezTo>
                    <a:pt x="37481" y="20927"/>
                    <a:pt x="37590" y="20661"/>
                    <a:pt x="37412" y="20502"/>
                  </a:cubicBezTo>
                  <a:cubicBezTo>
                    <a:pt x="34964" y="18660"/>
                    <a:pt x="32223" y="17175"/>
                    <a:pt x="29671" y="15501"/>
                  </a:cubicBezTo>
                  <a:cubicBezTo>
                    <a:pt x="27160" y="13848"/>
                    <a:pt x="24670" y="12216"/>
                    <a:pt x="22180" y="10500"/>
                  </a:cubicBezTo>
                  <a:cubicBezTo>
                    <a:pt x="17158" y="7111"/>
                    <a:pt x="12304" y="3470"/>
                    <a:pt x="7324" y="17"/>
                  </a:cubicBezTo>
                  <a:cubicBezTo>
                    <a:pt x="7312" y="6"/>
                    <a:pt x="7298" y="1"/>
                    <a:pt x="72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8"/>
            <p:cNvSpPr/>
            <p:nvPr/>
          </p:nvSpPr>
          <p:spPr>
            <a:xfrm>
              <a:off x="4114325" y="3157850"/>
              <a:ext cx="1989250" cy="520850"/>
            </a:xfrm>
            <a:custGeom>
              <a:avLst/>
              <a:gdLst/>
              <a:ahLst/>
              <a:cxnLst/>
              <a:rect l="l" t="t" r="r" b="b"/>
              <a:pathLst>
                <a:path w="79570" h="20834" extrusionOk="0">
                  <a:moveTo>
                    <a:pt x="40406" y="1"/>
                  </a:moveTo>
                  <a:cubicBezTo>
                    <a:pt x="40351" y="1"/>
                    <a:pt x="40301" y="40"/>
                    <a:pt x="40272" y="69"/>
                  </a:cubicBezTo>
                  <a:cubicBezTo>
                    <a:pt x="40235" y="45"/>
                    <a:pt x="40199" y="35"/>
                    <a:pt x="40153" y="35"/>
                  </a:cubicBezTo>
                  <a:cubicBezTo>
                    <a:pt x="40121" y="35"/>
                    <a:pt x="40085" y="40"/>
                    <a:pt x="40042" y="48"/>
                  </a:cubicBezTo>
                  <a:cubicBezTo>
                    <a:pt x="33284" y="2371"/>
                    <a:pt x="26588" y="4777"/>
                    <a:pt x="19872" y="7163"/>
                  </a:cubicBezTo>
                  <a:cubicBezTo>
                    <a:pt x="16566" y="8313"/>
                    <a:pt x="13302" y="9485"/>
                    <a:pt x="10017" y="10636"/>
                  </a:cubicBezTo>
                  <a:cubicBezTo>
                    <a:pt x="6731" y="11787"/>
                    <a:pt x="3321" y="12791"/>
                    <a:pt x="141" y="14277"/>
                  </a:cubicBezTo>
                  <a:cubicBezTo>
                    <a:pt x="0" y="14357"/>
                    <a:pt x="90" y="14571"/>
                    <a:pt x="263" y="14571"/>
                  </a:cubicBezTo>
                  <a:cubicBezTo>
                    <a:pt x="271" y="14571"/>
                    <a:pt x="279" y="14570"/>
                    <a:pt x="287" y="14569"/>
                  </a:cubicBezTo>
                  <a:cubicBezTo>
                    <a:pt x="3635" y="13753"/>
                    <a:pt x="6920" y="12372"/>
                    <a:pt x="10163" y="11222"/>
                  </a:cubicBezTo>
                  <a:lnTo>
                    <a:pt x="20227" y="7644"/>
                  </a:lnTo>
                  <a:cubicBezTo>
                    <a:pt x="26881" y="5300"/>
                    <a:pt x="33556" y="2999"/>
                    <a:pt x="40167" y="613"/>
                  </a:cubicBezTo>
                  <a:cubicBezTo>
                    <a:pt x="40293" y="572"/>
                    <a:pt x="40356" y="467"/>
                    <a:pt x="40356" y="362"/>
                  </a:cubicBezTo>
                  <a:cubicBezTo>
                    <a:pt x="46549" y="4338"/>
                    <a:pt x="53056" y="7874"/>
                    <a:pt x="59564" y="11284"/>
                  </a:cubicBezTo>
                  <a:cubicBezTo>
                    <a:pt x="62807" y="13000"/>
                    <a:pt x="66092" y="14674"/>
                    <a:pt x="69356" y="16264"/>
                  </a:cubicBezTo>
                  <a:cubicBezTo>
                    <a:pt x="71009" y="17080"/>
                    <a:pt x="72641" y="17854"/>
                    <a:pt x="74294" y="18629"/>
                  </a:cubicBezTo>
                  <a:cubicBezTo>
                    <a:pt x="75863" y="19403"/>
                    <a:pt x="77495" y="20303"/>
                    <a:pt x="79169" y="20826"/>
                  </a:cubicBezTo>
                  <a:cubicBezTo>
                    <a:pt x="79192" y="20831"/>
                    <a:pt x="79214" y="20833"/>
                    <a:pt x="79235" y="20833"/>
                  </a:cubicBezTo>
                  <a:cubicBezTo>
                    <a:pt x="79463" y="20833"/>
                    <a:pt x="79570" y="20545"/>
                    <a:pt x="79378" y="20449"/>
                  </a:cubicBezTo>
                  <a:cubicBezTo>
                    <a:pt x="77851" y="19487"/>
                    <a:pt x="76051" y="18817"/>
                    <a:pt x="74419" y="18064"/>
                  </a:cubicBezTo>
                  <a:cubicBezTo>
                    <a:pt x="72787" y="17290"/>
                    <a:pt x="71134" y="16474"/>
                    <a:pt x="69481" y="15657"/>
                  </a:cubicBezTo>
                  <a:cubicBezTo>
                    <a:pt x="66196" y="14046"/>
                    <a:pt x="62953" y="12393"/>
                    <a:pt x="59710" y="10657"/>
                  </a:cubicBezTo>
                  <a:cubicBezTo>
                    <a:pt x="53224" y="7246"/>
                    <a:pt x="46884" y="3543"/>
                    <a:pt x="40481" y="28"/>
                  </a:cubicBezTo>
                  <a:cubicBezTo>
                    <a:pt x="40456" y="8"/>
                    <a:pt x="40430" y="1"/>
                    <a:pt x="40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8"/>
            <p:cNvSpPr/>
            <p:nvPr/>
          </p:nvSpPr>
          <p:spPr>
            <a:xfrm>
              <a:off x="4757575" y="3682800"/>
              <a:ext cx="1383350" cy="709675"/>
            </a:xfrm>
            <a:custGeom>
              <a:avLst/>
              <a:gdLst/>
              <a:ahLst/>
              <a:cxnLst/>
              <a:rect l="l" t="t" r="r" b="b"/>
              <a:pathLst>
                <a:path w="55334" h="28387" extrusionOk="0">
                  <a:moveTo>
                    <a:pt x="53750" y="0"/>
                  </a:moveTo>
                  <a:cubicBezTo>
                    <a:pt x="53656" y="0"/>
                    <a:pt x="53565" y="86"/>
                    <a:pt x="53565" y="204"/>
                  </a:cubicBezTo>
                  <a:cubicBezTo>
                    <a:pt x="45216" y="2527"/>
                    <a:pt x="36888" y="4912"/>
                    <a:pt x="28498" y="7109"/>
                  </a:cubicBezTo>
                  <a:cubicBezTo>
                    <a:pt x="24355" y="8218"/>
                    <a:pt x="20171" y="9285"/>
                    <a:pt x="15986" y="10352"/>
                  </a:cubicBezTo>
                  <a:cubicBezTo>
                    <a:pt x="12136" y="11315"/>
                    <a:pt x="7951" y="11984"/>
                    <a:pt x="4415" y="13909"/>
                  </a:cubicBezTo>
                  <a:cubicBezTo>
                    <a:pt x="4231" y="14001"/>
                    <a:pt x="4354" y="14238"/>
                    <a:pt x="4528" y="14238"/>
                  </a:cubicBezTo>
                  <a:cubicBezTo>
                    <a:pt x="4552" y="14238"/>
                    <a:pt x="4578" y="14233"/>
                    <a:pt x="4603" y="14223"/>
                  </a:cubicBezTo>
                  <a:cubicBezTo>
                    <a:pt x="8411" y="12528"/>
                    <a:pt x="12533" y="11733"/>
                    <a:pt x="16551" y="10729"/>
                  </a:cubicBezTo>
                  <a:cubicBezTo>
                    <a:pt x="20735" y="9683"/>
                    <a:pt x="24920" y="8574"/>
                    <a:pt x="29084" y="7486"/>
                  </a:cubicBezTo>
                  <a:cubicBezTo>
                    <a:pt x="37286" y="5310"/>
                    <a:pt x="45530" y="3113"/>
                    <a:pt x="53690" y="706"/>
                  </a:cubicBezTo>
                  <a:lnTo>
                    <a:pt x="53690" y="706"/>
                  </a:lnTo>
                  <a:cubicBezTo>
                    <a:pt x="53774" y="1899"/>
                    <a:pt x="51263" y="2359"/>
                    <a:pt x="50405" y="2610"/>
                  </a:cubicBezTo>
                  <a:cubicBezTo>
                    <a:pt x="49359" y="2945"/>
                    <a:pt x="48313" y="3259"/>
                    <a:pt x="47288" y="3573"/>
                  </a:cubicBezTo>
                  <a:cubicBezTo>
                    <a:pt x="45195" y="4243"/>
                    <a:pt x="43103" y="4870"/>
                    <a:pt x="41010" y="5498"/>
                  </a:cubicBezTo>
                  <a:cubicBezTo>
                    <a:pt x="36972" y="6691"/>
                    <a:pt x="32934" y="7862"/>
                    <a:pt x="28875" y="8992"/>
                  </a:cubicBezTo>
                  <a:cubicBezTo>
                    <a:pt x="24816" y="10122"/>
                    <a:pt x="20756" y="11210"/>
                    <a:pt x="16676" y="12256"/>
                  </a:cubicBezTo>
                  <a:cubicBezTo>
                    <a:pt x="12471" y="13344"/>
                    <a:pt x="8139" y="14139"/>
                    <a:pt x="3997" y="15499"/>
                  </a:cubicBezTo>
                  <a:cubicBezTo>
                    <a:pt x="3976" y="15499"/>
                    <a:pt x="3976" y="15499"/>
                    <a:pt x="3976" y="15541"/>
                  </a:cubicBezTo>
                  <a:cubicBezTo>
                    <a:pt x="3869" y="15459"/>
                    <a:pt x="3753" y="15423"/>
                    <a:pt x="3631" y="15423"/>
                  </a:cubicBezTo>
                  <a:cubicBezTo>
                    <a:pt x="3008" y="15423"/>
                    <a:pt x="2240" y="16349"/>
                    <a:pt x="1925" y="16734"/>
                  </a:cubicBezTo>
                  <a:cubicBezTo>
                    <a:pt x="984" y="17989"/>
                    <a:pt x="398" y="19475"/>
                    <a:pt x="209" y="21044"/>
                  </a:cubicBezTo>
                  <a:cubicBezTo>
                    <a:pt x="0" y="22802"/>
                    <a:pt x="356" y="24643"/>
                    <a:pt x="1172" y="26212"/>
                  </a:cubicBezTo>
                  <a:cubicBezTo>
                    <a:pt x="1338" y="26545"/>
                    <a:pt x="2032" y="27747"/>
                    <a:pt x="2614" y="27747"/>
                  </a:cubicBezTo>
                  <a:cubicBezTo>
                    <a:pt x="2765" y="27747"/>
                    <a:pt x="2909" y="27666"/>
                    <a:pt x="3034" y="27468"/>
                  </a:cubicBezTo>
                  <a:cubicBezTo>
                    <a:pt x="3107" y="28213"/>
                    <a:pt x="4110" y="28326"/>
                    <a:pt x="4943" y="28326"/>
                  </a:cubicBezTo>
                  <a:cubicBezTo>
                    <a:pt x="5302" y="28326"/>
                    <a:pt x="5630" y="28305"/>
                    <a:pt x="5838" y="28305"/>
                  </a:cubicBezTo>
                  <a:cubicBezTo>
                    <a:pt x="8370" y="28305"/>
                    <a:pt x="10901" y="28326"/>
                    <a:pt x="13433" y="28326"/>
                  </a:cubicBezTo>
                  <a:cubicBezTo>
                    <a:pt x="18518" y="28326"/>
                    <a:pt x="23581" y="28347"/>
                    <a:pt x="28665" y="28347"/>
                  </a:cubicBezTo>
                  <a:cubicBezTo>
                    <a:pt x="33729" y="28347"/>
                    <a:pt x="38813" y="28367"/>
                    <a:pt x="43877" y="28367"/>
                  </a:cubicBezTo>
                  <a:cubicBezTo>
                    <a:pt x="45579" y="28367"/>
                    <a:pt x="47271" y="28386"/>
                    <a:pt x="48961" y="28386"/>
                  </a:cubicBezTo>
                  <a:cubicBezTo>
                    <a:pt x="49805" y="28386"/>
                    <a:pt x="50649" y="28381"/>
                    <a:pt x="51493" y="28367"/>
                  </a:cubicBezTo>
                  <a:cubicBezTo>
                    <a:pt x="51577" y="28367"/>
                    <a:pt x="51661" y="28368"/>
                    <a:pt x="51746" y="28368"/>
                  </a:cubicBezTo>
                  <a:cubicBezTo>
                    <a:pt x="53059" y="28368"/>
                    <a:pt x="54473" y="28331"/>
                    <a:pt x="55259" y="27112"/>
                  </a:cubicBezTo>
                  <a:cubicBezTo>
                    <a:pt x="55333" y="26920"/>
                    <a:pt x="55146" y="26727"/>
                    <a:pt x="54963" y="26727"/>
                  </a:cubicBezTo>
                  <a:cubicBezTo>
                    <a:pt x="54887" y="26727"/>
                    <a:pt x="54812" y="26760"/>
                    <a:pt x="54757" y="26840"/>
                  </a:cubicBezTo>
                  <a:cubicBezTo>
                    <a:pt x="54109" y="27802"/>
                    <a:pt x="52937" y="27823"/>
                    <a:pt x="51912" y="27823"/>
                  </a:cubicBezTo>
                  <a:cubicBezTo>
                    <a:pt x="51549" y="27830"/>
                    <a:pt x="51182" y="27833"/>
                    <a:pt x="50812" y="27833"/>
                  </a:cubicBezTo>
                  <a:cubicBezTo>
                    <a:pt x="50073" y="27833"/>
                    <a:pt x="49324" y="27823"/>
                    <a:pt x="48585" y="27823"/>
                  </a:cubicBezTo>
                  <a:lnTo>
                    <a:pt x="10085" y="27823"/>
                  </a:lnTo>
                  <a:cubicBezTo>
                    <a:pt x="9692" y="27823"/>
                    <a:pt x="8231" y="27920"/>
                    <a:pt x="6761" y="27920"/>
                  </a:cubicBezTo>
                  <a:cubicBezTo>
                    <a:pt x="5024" y="27920"/>
                    <a:pt x="3276" y="27785"/>
                    <a:pt x="3264" y="27196"/>
                  </a:cubicBezTo>
                  <a:cubicBezTo>
                    <a:pt x="3264" y="27130"/>
                    <a:pt x="3218" y="27099"/>
                    <a:pt x="3169" y="27099"/>
                  </a:cubicBezTo>
                  <a:cubicBezTo>
                    <a:pt x="3124" y="27099"/>
                    <a:pt x="3075" y="27125"/>
                    <a:pt x="3055" y="27175"/>
                  </a:cubicBezTo>
                  <a:cubicBezTo>
                    <a:pt x="3017" y="27124"/>
                    <a:pt x="2956" y="27096"/>
                    <a:pt x="2890" y="27096"/>
                  </a:cubicBezTo>
                  <a:cubicBezTo>
                    <a:pt x="2848" y="27096"/>
                    <a:pt x="2803" y="27108"/>
                    <a:pt x="2762" y="27133"/>
                  </a:cubicBezTo>
                  <a:cubicBezTo>
                    <a:pt x="2718" y="27170"/>
                    <a:pt x="2670" y="27187"/>
                    <a:pt x="2620" y="27187"/>
                  </a:cubicBezTo>
                  <a:cubicBezTo>
                    <a:pt x="1989" y="27187"/>
                    <a:pt x="977" y="24451"/>
                    <a:pt x="900" y="24141"/>
                  </a:cubicBezTo>
                  <a:cubicBezTo>
                    <a:pt x="628" y="23032"/>
                    <a:pt x="565" y="21860"/>
                    <a:pt x="732" y="20730"/>
                  </a:cubicBezTo>
                  <a:cubicBezTo>
                    <a:pt x="879" y="19768"/>
                    <a:pt x="1214" y="18826"/>
                    <a:pt x="1695" y="17968"/>
                  </a:cubicBezTo>
                  <a:cubicBezTo>
                    <a:pt x="1946" y="17539"/>
                    <a:pt x="2933" y="15775"/>
                    <a:pt x="3736" y="15775"/>
                  </a:cubicBezTo>
                  <a:cubicBezTo>
                    <a:pt x="3872" y="15775"/>
                    <a:pt x="4002" y="15824"/>
                    <a:pt x="4122" y="15939"/>
                  </a:cubicBezTo>
                  <a:cubicBezTo>
                    <a:pt x="4140" y="15957"/>
                    <a:pt x="4159" y="15965"/>
                    <a:pt x="4175" y="15965"/>
                  </a:cubicBezTo>
                  <a:cubicBezTo>
                    <a:pt x="4214" y="15965"/>
                    <a:pt x="4242" y="15920"/>
                    <a:pt x="4227" y="15876"/>
                  </a:cubicBezTo>
                  <a:cubicBezTo>
                    <a:pt x="4185" y="15792"/>
                    <a:pt x="4143" y="15709"/>
                    <a:pt x="4101" y="15667"/>
                  </a:cubicBezTo>
                  <a:cubicBezTo>
                    <a:pt x="8809" y="14934"/>
                    <a:pt x="13517" y="13470"/>
                    <a:pt x="18141" y="12256"/>
                  </a:cubicBezTo>
                  <a:cubicBezTo>
                    <a:pt x="22744" y="11064"/>
                    <a:pt x="27326" y="9829"/>
                    <a:pt x="31909" y="8532"/>
                  </a:cubicBezTo>
                  <a:cubicBezTo>
                    <a:pt x="36470" y="7235"/>
                    <a:pt x="41031" y="5875"/>
                    <a:pt x="45572" y="4494"/>
                  </a:cubicBezTo>
                  <a:cubicBezTo>
                    <a:pt x="47811" y="3824"/>
                    <a:pt x="50070" y="3154"/>
                    <a:pt x="52267" y="2401"/>
                  </a:cubicBezTo>
                  <a:cubicBezTo>
                    <a:pt x="53293" y="2066"/>
                    <a:pt x="54548" y="1355"/>
                    <a:pt x="53899" y="100"/>
                  </a:cubicBezTo>
                  <a:cubicBezTo>
                    <a:pt x="53861" y="30"/>
                    <a:pt x="53805" y="0"/>
                    <a:pt x="537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8"/>
            <p:cNvSpPr/>
            <p:nvPr/>
          </p:nvSpPr>
          <p:spPr>
            <a:xfrm>
              <a:off x="4819825" y="4273475"/>
              <a:ext cx="1304075" cy="91450"/>
            </a:xfrm>
            <a:custGeom>
              <a:avLst/>
              <a:gdLst/>
              <a:ahLst/>
              <a:cxnLst/>
              <a:rect l="l" t="t" r="r" b="b"/>
              <a:pathLst>
                <a:path w="52163" h="3658" extrusionOk="0">
                  <a:moveTo>
                    <a:pt x="50552" y="0"/>
                  </a:moveTo>
                  <a:cubicBezTo>
                    <a:pt x="50367" y="0"/>
                    <a:pt x="50303" y="330"/>
                    <a:pt x="50531" y="367"/>
                  </a:cubicBezTo>
                  <a:cubicBezTo>
                    <a:pt x="50614" y="1162"/>
                    <a:pt x="50384" y="1581"/>
                    <a:pt x="49840" y="1602"/>
                  </a:cubicBezTo>
                  <a:cubicBezTo>
                    <a:pt x="49443" y="1665"/>
                    <a:pt x="49045" y="1707"/>
                    <a:pt x="48689" y="1769"/>
                  </a:cubicBezTo>
                  <a:cubicBezTo>
                    <a:pt x="48229" y="1811"/>
                    <a:pt x="47769" y="1874"/>
                    <a:pt x="47308" y="1895"/>
                  </a:cubicBezTo>
                  <a:cubicBezTo>
                    <a:pt x="46241" y="1999"/>
                    <a:pt x="45153" y="2062"/>
                    <a:pt x="44065" y="2083"/>
                  </a:cubicBezTo>
                  <a:cubicBezTo>
                    <a:pt x="43155" y="2121"/>
                    <a:pt x="42241" y="2133"/>
                    <a:pt x="41326" y="2133"/>
                  </a:cubicBezTo>
                  <a:cubicBezTo>
                    <a:pt x="40222" y="2133"/>
                    <a:pt x="39117" y="2115"/>
                    <a:pt x="38018" y="2104"/>
                  </a:cubicBezTo>
                  <a:cubicBezTo>
                    <a:pt x="33854" y="2020"/>
                    <a:pt x="29712" y="1853"/>
                    <a:pt x="25527" y="1707"/>
                  </a:cubicBezTo>
                  <a:cubicBezTo>
                    <a:pt x="17074" y="1455"/>
                    <a:pt x="8600" y="1037"/>
                    <a:pt x="126" y="974"/>
                  </a:cubicBezTo>
                  <a:cubicBezTo>
                    <a:pt x="0" y="974"/>
                    <a:pt x="0" y="1162"/>
                    <a:pt x="126" y="1162"/>
                  </a:cubicBezTo>
                  <a:cubicBezTo>
                    <a:pt x="10127" y="1748"/>
                    <a:pt x="20212" y="1874"/>
                    <a:pt x="30256" y="2188"/>
                  </a:cubicBezTo>
                  <a:cubicBezTo>
                    <a:pt x="33879" y="2296"/>
                    <a:pt x="37513" y="2473"/>
                    <a:pt x="41134" y="2473"/>
                  </a:cubicBezTo>
                  <a:cubicBezTo>
                    <a:pt x="42406" y="2473"/>
                    <a:pt x="43676" y="2451"/>
                    <a:pt x="44944" y="2397"/>
                  </a:cubicBezTo>
                  <a:cubicBezTo>
                    <a:pt x="46178" y="2334"/>
                    <a:pt x="47413" y="2271"/>
                    <a:pt x="48647" y="2104"/>
                  </a:cubicBezTo>
                  <a:cubicBezTo>
                    <a:pt x="49296" y="2020"/>
                    <a:pt x="50217" y="2062"/>
                    <a:pt x="50761" y="1644"/>
                  </a:cubicBezTo>
                  <a:cubicBezTo>
                    <a:pt x="50907" y="1539"/>
                    <a:pt x="51012" y="1372"/>
                    <a:pt x="51096" y="1225"/>
                  </a:cubicBezTo>
                  <a:cubicBezTo>
                    <a:pt x="51096" y="1267"/>
                    <a:pt x="51158" y="1330"/>
                    <a:pt x="51200" y="1351"/>
                  </a:cubicBezTo>
                  <a:cubicBezTo>
                    <a:pt x="52163" y="1748"/>
                    <a:pt x="50070" y="2271"/>
                    <a:pt x="50007" y="2271"/>
                  </a:cubicBezTo>
                  <a:cubicBezTo>
                    <a:pt x="49589" y="2376"/>
                    <a:pt x="49129" y="2481"/>
                    <a:pt x="48710" y="2543"/>
                  </a:cubicBezTo>
                  <a:cubicBezTo>
                    <a:pt x="47559" y="2795"/>
                    <a:pt x="46409" y="2941"/>
                    <a:pt x="45258" y="3046"/>
                  </a:cubicBezTo>
                  <a:cubicBezTo>
                    <a:pt x="43354" y="3234"/>
                    <a:pt x="41429" y="3276"/>
                    <a:pt x="39504" y="3318"/>
                  </a:cubicBezTo>
                  <a:cubicBezTo>
                    <a:pt x="35298" y="3339"/>
                    <a:pt x="31072" y="3339"/>
                    <a:pt x="26845" y="3339"/>
                  </a:cubicBezTo>
                  <a:cubicBezTo>
                    <a:pt x="21154" y="3339"/>
                    <a:pt x="15453" y="3292"/>
                    <a:pt x="9750" y="3292"/>
                  </a:cubicBezTo>
                  <a:cubicBezTo>
                    <a:pt x="6898" y="3292"/>
                    <a:pt x="4045" y="3304"/>
                    <a:pt x="1193" y="3339"/>
                  </a:cubicBezTo>
                  <a:cubicBezTo>
                    <a:pt x="1067" y="3339"/>
                    <a:pt x="1067" y="3527"/>
                    <a:pt x="1193" y="3527"/>
                  </a:cubicBezTo>
                  <a:cubicBezTo>
                    <a:pt x="5545" y="3631"/>
                    <a:pt x="9902" y="3658"/>
                    <a:pt x="14259" y="3658"/>
                  </a:cubicBezTo>
                  <a:cubicBezTo>
                    <a:pt x="18617" y="3658"/>
                    <a:pt x="22974" y="3631"/>
                    <a:pt x="27326" y="3631"/>
                  </a:cubicBezTo>
                  <a:cubicBezTo>
                    <a:pt x="29009" y="3631"/>
                    <a:pt x="30691" y="3635"/>
                    <a:pt x="32374" y="3635"/>
                  </a:cubicBezTo>
                  <a:cubicBezTo>
                    <a:pt x="34900" y="3635"/>
                    <a:pt x="37428" y="3627"/>
                    <a:pt x="39964" y="3590"/>
                  </a:cubicBezTo>
                  <a:cubicBezTo>
                    <a:pt x="43961" y="3548"/>
                    <a:pt x="47957" y="3318"/>
                    <a:pt x="51807" y="2104"/>
                  </a:cubicBezTo>
                  <a:cubicBezTo>
                    <a:pt x="51870" y="2083"/>
                    <a:pt x="51932" y="2020"/>
                    <a:pt x="51932" y="1958"/>
                  </a:cubicBezTo>
                  <a:cubicBezTo>
                    <a:pt x="51953" y="1497"/>
                    <a:pt x="51786" y="1246"/>
                    <a:pt x="51326" y="1079"/>
                  </a:cubicBezTo>
                  <a:cubicBezTo>
                    <a:pt x="51312" y="1072"/>
                    <a:pt x="51295" y="1069"/>
                    <a:pt x="51279" y="1069"/>
                  </a:cubicBezTo>
                  <a:cubicBezTo>
                    <a:pt x="51247" y="1069"/>
                    <a:pt x="51214" y="1079"/>
                    <a:pt x="51200" y="1079"/>
                  </a:cubicBezTo>
                  <a:cubicBezTo>
                    <a:pt x="51326" y="639"/>
                    <a:pt x="51137" y="158"/>
                    <a:pt x="50614" y="12"/>
                  </a:cubicBezTo>
                  <a:cubicBezTo>
                    <a:pt x="50592" y="4"/>
                    <a:pt x="50572" y="0"/>
                    <a:pt x="50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8"/>
            <p:cNvSpPr/>
            <p:nvPr/>
          </p:nvSpPr>
          <p:spPr>
            <a:xfrm>
              <a:off x="4872650" y="4126925"/>
              <a:ext cx="1229600" cy="143925"/>
            </a:xfrm>
            <a:custGeom>
              <a:avLst/>
              <a:gdLst/>
              <a:ahLst/>
              <a:cxnLst/>
              <a:rect l="l" t="t" r="r" b="b"/>
              <a:pathLst>
                <a:path w="49184" h="5757" extrusionOk="0">
                  <a:moveTo>
                    <a:pt x="48851" y="0"/>
                  </a:moveTo>
                  <a:cubicBezTo>
                    <a:pt x="48796" y="0"/>
                    <a:pt x="48739" y="23"/>
                    <a:pt x="48690" y="78"/>
                  </a:cubicBezTo>
                  <a:cubicBezTo>
                    <a:pt x="48585" y="182"/>
                    <a:pt x="48480" y="308"/>
                    <a:pt x="48376" y="413"/>
                  </a:cubicBezTo>
                  <a:cubicBezTo>
                    <a:pt x="48271" y="538"/>
                    <a:pt x="48313" y="768"/>
                    <a:pt x="48480" y="789"/>
                  </a:cubicBezTo>
                  <a:cubicBezTo>
                    <a:pt x="49108" y="957"/>
                    <a:pt x="48250" y="1898"/>
                    <a:pt x="48083" y="2087"/>
                  </a:cubicBezTo>
                  <a:cubicBezTo>
                    <a:pt x="47894" y="2338"/>
                    <a:pt x="47706" y="2610"/>
                    <a:pt x="47727" y="2965"/>
                  </a:cubicBezTo>
                  <a:cubicBezTo>
                    <a:pt x="47727" y="3028"/>
                    <a:pt x="47790" y="3070"/>
                    <a:pt x="47832" y="3091"/>
                  </a:cubicBezTo>
                  <a:cubicBezTo>
                    <a:pt x="47832" y="3133"/>
                    <a:pt x="47853" y="3154"/>
                    <a:pt x="47894" y="3175"/>
                  </a:cubicBezTo>
                  <a:cubicBezTo>
                    <a:pt x="48459" y="3698"/>
                    <a:pt x="48983" y="4430"/>
                    <a:pt x="48146" y="4869"/>
                  </a:cubicBezTo>
                  <a:cubicBezTo>
                    <a:pt x="47685" y="5120"/>
                    <a:pt x="46660" y="5141"/>
                    <a:pt x="46158" y="5183"/>
                  </a:cubicBezTo>
                  <a:cubicBezTo>
                    <a:pt x="45237" y="5288"/>
                    <a:pt x="44317" y="5372"/>
                    <a:pt x="43417" y="5392"/>
                  </a:cubicBezTo>
                  <a:cubicBezTo>
                    <a:pt x="42577" y="5428"/>
                    <a:pt x="41733" y="5441"/>
                    <a:pt x="40888" y="5441"/>
                  </a:cubicBezTo>
                  <a:cubicBezTo>
                    <a:pt x="39735" y="5441"/>
                    <a:pt x="38580" y="5417"/>
                    <a:pt x="37433" y="5392"/>
                  </a:cubicBezTo>
                  <a:cubicBezTo>
                    <a:pt x="33269" y="5330"/>
                    <a:pt x="29126" y="5246"/>
                    <a:pt x="24962" y="5141"/>
                  </a:cubicBezTo>
                  <a:cubicBezTo>
                    <a:pt x="16676" y="4974"/>
                    <a:pt x="8370" y="4744"/>
                    <a:pt x="63" y="4723"/>
                  </a:cubicBezTo>
                  <a:cubicBezTo>
                    <a:pt x="0" y="4723"/>
                    <a:pt x="0" y="4848"/>
                    <a:pt x="63" y="4848"/>
                  </a:cubicBezTo>
                  <a:cubicBezTo>
                    <a:pt x="8370" y="5162"/>
                    <a:pt x="16676" y="5288"/>
                    <a:pt x="24962" y="5455"/>
                  </a:cubicBezTo>
                  <a:cubicBezTo>
                    <a:pt x="29126" y="5539"/>
                    <a:pt x="33269" y="5644"/>
                    <a:pt x="37433" y="5706"/>
                  </a:cubicBezTo>
                  <a:cubicBezTo>
                    <a:pt x="38587" y="5732"/>
                    <a:pt x="39744" y="5757"/>
                    <a:pt x="40899" y="5757"/>
                  </a:cubicBezTo>
                  <a:cubicBezTo>
                    <a:pt x="43576" y="5757"/>
                    <a:pt x="46247" y="5621"/>
                    <a:pt x="48878" y="5037"/>
                  </a:cubicBezTo>
                  <a:cubicBezTo>
                    <a:pt x="48962" y="5016"/>
                    <a:pt x="49003" y="4932"/>
                    <a:pt x="49003" y="4848"/>
                  </a:cubicBezTo>
                  <a:cubicBezTo>
                    <a:pt x="49003" y="4032"/>
                    <a:pt x="48711" y="3405"/>
                    <a:pt x="48083" y="2882"/>
                  </a:cubicBezTo>
                  <a:cubicBezTo>
                    <a:pt x="48041" y="2861"/>
                    <a:pt x="48020" y="2840"/>
                    <a:pt x="47957" y="2840"/>
                  </a:cubicBezTo>
                  <a:cubicBezTo>
                    <a:pt x="48146" y="2275"/>
                    <a:pt x="48899" y="2024"/>
                    <a:pt x="49087" y="1375"/>
                  </a:cubicBezTo>
                  <a:cubicBezTo>
                    <a:pt x="49171" y="1061"/>
                    <a:pt x="49108" y="747"/>
                    <a:pt x="48941" y="538"/>
                  </a:cubicBezTo>
                  <a:cubicBezTo>
                    <a:pt x="48962" y="475"/>
                    <a:pt x="49003" y="454"/>
                    <a:pt x="49024" y="413"/>
                  </a:cubicBezTo>
                  <a:cubicBezTo>
                    <a:pt x="49184" y="237"/>
                    <a:pt x="49027" y="0"/>
                    <a:pt x="48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8"/>
            <p:cNvSpPr/>
            <p:nvPr/>
          </p:nvSpPr>
          <p:spPr>
            <a:xfrm>
              <a:off x="4923625" y="3793525"/>
              <a:ext cx="1239500" cy="285400"/>
            </a:xfrm>
            <a:custGeom>
              <a:avLst/>
              <a:gdLst/>
              <a:ahLst/>
              <a:cxnLst/>
              <a:rect l="l" t="t" r="r" b="b"/>
              <a:pathLst>
                <a:path w="49580" h="11416" extrusionOk="0">
                  <a:moveTo>
                    <a:pt x="43034" y="1"/>
                  </a:moveTo>
                  <a:cubicBezTo>
                    <a:pt x="42797" y="1"/>
                    <a:pt x="42656" y="363"/>
                    <a:pt x="42884" y="504"/>
                  </a:cubicBezTo>
                  <a:cubicBezTo>
                    <a:pt x="44203" y="1320"/>
                    <a:pt x="45437" y="2241"/>
                    <a:pt x="46525" y="3308"/>
                  </a:cubicBezTo>
                  <a:cubicBezTo>
                    <a:pt x="40269" y="4438"/>
                    <a:pt x="34034" y="5526"/>
                    <a:pt x="27777" y="6614"/>
                  </a:cubicBezTo>
                  <a:cubicBezTo>
                    <a:pt x="24639" y="7158"/>
                    <a:pt x="21500" y="7681"/>
                    <a:pt x="18383" y="8204"/>
                  </a:cubicBezTo>
                  <a:cubicBezTo>
                    <a:pt x="16730" y="8497"/>
                    <a:pt x="15077" y="8748"/>
                    <a:pt x="13445" y="9041"/>
                  </a:cubicBezTo>
                  <a:cubicBezTo>
                    <a:pt x="12174" y="9250"/>
                    <a:pt x="10956" y="9481"/>
                    <a:pt x="9700" y="9481"/>
                  </a:cubicBezTo>
                  <a:cubicBezTo>
                    <a:pt x="9199" y="9481"/>
                    <a:pt x="8691" y="9444"/>
                    <a:pt x="8172" y="9355"/>
                  </a:cubicBezTo>
                  <a:cubicBezTo>
                    <a:pt x="8164" y="9353"/>
                    <a:pt x="8156" y="9353"/>
                    <a:pt x="8149" y="9353"/>
                  </a:cubicBezTo>
                  <a:cubicBezTo>
                    <a:pt x="8044" y="9353"/>
                    <a:pt x="8032" y="9484"/>
                    <a:pt x="8130" y="9543"/>
                  </a:cubicBezTo>
                  <a:cubicBezTo>
                    <a:pt x="8756" y="9808"/>
                    <a:pt x="9399" y="9901"/>
                    <a:pt x="10046" y="9901"/>
                  </a:cubicBezTo>
                  <a:cubicBezTo>
                    <a:pt x="10675" y="9901"/>
                    <a:pt x="11309" y="9813"/>
                    <a:pt x="11938" y="9710"/>
                  </a:cubicBezTo>
                  <a:cubicBezTo>
                    <a:pt x="13570" y="9480"/>
                    <a:pt x="15223" y="9187"/>
                    <a:pt x="16834" y="8936"/>
                  </a:cubicBezTo>
                  <a:cubicBezTo>
                    <a:pt x="20203" y="8392"/>
                    <a:pt x="23593" y="7806"/>
                    <a:pt x="26961" y="7262"/>
                  </a:cubicBezTo>
                  <a:cubicBezTo>
                    <a:pt x="33197" y="6216"/>
                    <a:pt x="39411" y="5107"/>
                    <a:pt x="45646" y="4040"/>
                  </a:cubicBezTo>
                  <a:lnTo>
                    <a:pt x="45646" y="4040"/>
                  </a:lnTo>
                  <a:cubicBezTo>
                    <a:pt x="45542" y="4145"/>
                    <a:pt x="45500" y="4333"/>
                    <a:pt x="45667" y="4438"/>
                  </a:cubicBezTo>
                  <a:cubicBezTo>
                    <a:pt x="46525" y="5003"/>
                    <a:pt x="47257" y="5630"/>
                    <a:pt x="47885" y="6425"/>
                  </a:cubicBezTo>
                  <a:cubicBezTo>
                    <a:pt x="39955" y="7241"/>
                    <a:pt x="32004" y="8036"/>
                    <a:pt x="24095" y="8873"/>
                  </a:cubicBezTo>
                  <a:lnTo>
                    <a:pt x="12189" y="10129"/>
                  </a:lnTo>
                  <a:cubicBezTo>
                    <a:pt x="9074" y="10459"/>
                    <a:pt x="5855" y="11048"/>
                    <a:pt x="2685" y="11048"/>
                  </a:cubicBezTo>
                  <a:cubicBezTo>
                    <a:pt x="1831" y="11048"/>
                    <a:pt x="981" y="11005"/>
                    <a:pt x="137" y="10903"/>
                  </a:cubicBezTo>
                  <a:cubicBezTo>
                    <a:pt x="128" y="10899"/>
                    <a:pt x="119" y="10898"/>
                    <a:pt x="111" y="10898"/>
                  </a:cubicBezTo>
                  <a:cubicBezTo>
                    <a:pt x="26" y="10898"/>
                    <a:pt x="0" y="11074"/>
                    <a:pt x="96" y="11112"/>
                  </a:cubicBezTo>
                  <a:cubicBezTo>
                    <a:pt x="1191" y="11331"/>
                    <a:pt x="2313" y="11416"/>
                    <a:pt x="3446" y="11416"/>
                  </a:cubicBezTo>
                  <a:cubicBezTo>
                    <a:pt x="6208" y="11416"/>
                    <a:pt x="9037" y="10913"/>
                    <a:pt x="11708" y="10631"/>
                  </a:cubicBezTo>
                  <a:cubicBezTo>
                    <a:pt x="15767" y="10213"/>
                    <a:pt x="19827" y="9815"/>
                    <a:pt x="23844" y="9397"/>
                  </a:cubicBezTo>
                  <a:lnTo>
                    <a:pt x="46127" y="7137"/>
                  </a:lnTo>
                  <a:cubicBezTo>
                    <a:pt x="46127" y="7179"/>
                    <a:pt x="46190" y="7241"/>
                    <a:pt x="46232" y="7283"/>
                  </a:cubicBezTo>
                  <a:cubicBezTo>
                    <a:pt x="47383" y="8183"/>
                    <a:pt x="48304" y="9166"/>
                    <a:pt x="48889" y="10505"/>
                  </a:cubicBezTo>
                  <a:cubicBezTo>
                    <a:pt x="41378" y="10505"/>
                    <a:pt x="33866" y="9961"/>
                    <a:pt x="26355" y="9857"/>
                  </a:cubicBezTo>
                  <a:cubicBezTo>
                    <a:pt x="26250" y="9857"/>
                    <a:pt x="26250" y="10003"/>
                    <a:pt x="26355" y="10003"/>
                  </a:cubicBezTo>
                  <a:cubicBezTo>
                    <a:pt x="33908" y="10966"/>
                    <a:pt x="41692" y="11008"/>
                    <a:pt x="49266" y="11029"/>
                  </a:cubicBezTo>
                  <a:cubicBezTo>
                    <a:pt x="49433" y="10966"/>
                    <a:pt x="49580" y="10798"/>
                    <a:pt x="49517" y="10631"/>
                  </a:cubicBezTo>
                  <a:cubicBezTo>
                    <a:pt x="48952" y="9187"/>
                    <a:pt x="48052" y="7890"/>
                    <a:pt x="46755" y="6990"/>
                  </a:cubicBezTo>
                  <a:cubicBezTo>
                    <a:pt x="47278" y="6948"/>
                    <a:pt x="47843" y="6886"/>
                    <a:pt x="48366" y="6844"/>
                  </a:cubicBezTo>
                  <a:cubicBezTo>
                    <a:pt x="48534" y="6802"/>
                    <a:pt x="48722" y="6635"/>
                    <a:pt x="48596" y="6446"/>
                  </a:cubicBezTo>
                  <a:cubicBezTo>
                    <a:pt x="47864" y="5400"/>
                    <a:pt x="47006" y="4563"/>
                    <a:pt x="45897" y="3956"/>
                  </a:cubicBezTo>
                  <a:lnTo>
                    <a:pt x="45876" y="3956"/>
                  </a:lnTo>
                  <a:cubicBezTo>
                    <a:pt x="46295" y="3894"/>
                    <a:pt x="46734" y="3810"/>
                    <a:pt x="47153" y="3726"/>
                  </a:cubicBezTo>
                  <a:cubicBezTo>
                    <a:pt x="47362" y="3705"/>
                    <a:pt x="47425" y="3412"/>
                    <a:pt x="47278" y="3287"/>
                  </a:cubicBezTo>
                  <a:cubicBezTo>
                    <a:pt x="46065" y="2031"/>
                    <a:pt x="44705" y="964"/>
                    <a:pt x="43177" y="44"/>
                  </a:cubicBezTo>
                  <a:cubicBezTo>
                    <a:pt x="43127" y="14"/>
                    <a:pt x="43079" y="1"/>
                    <a:pt x="43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8"/>
            <p:cNvSpPr/>
            <p:nvPr/>
          </p:nvSpPr>
          <p:spPr>
            <a:xfrm>
              <a:off x="4970975" y="4076150"/>
              <a:ext cx="1164950" cy="48175"/>
            </a:xfrm>
            <a:custGeom>
              <a:avLst/>
              <a:gdLst/>
              <a:ahLst/>
              <a:cxnLst/>
              <a:rect l="l" t="t" r="r" b="b"/>
              <a:pathLst>
                <a:path w="46598" h="1927" extrusionOk="0">
                  <a:moveTo>
                    <a:pt x="46276" y="1"/>
                  </a:moveTo>
                  <a:cubicBezTo>
                    <a:pt x="46164" y="1"/>
                    <a:pt x="46054" y="69"/>
                    <a:pt x="46054" y="205"/>
                  </a:cubicBezTo>
                  <a:cubicBezTo>
                    <a:pt x="46075" y="602"/>
                    <a:pt x="46200" y="833"/>
                    <a:pt x="45886" y="1105"/>
                  </a:cubicBezTo>
                  <a:cubicBezTo>
                    <a:pt x="45776" y="1215"/>
                    <a:pt x="45406" y="1238"/>
                    <a:pt x="45037" y="1238"/>
                  </a:cubicBezTo>
                  <a:cubicBezTo>
                    <a:pt x="44780" y="1238"/>
                    <a:pt x="44522" y="1227"/>
                    <a:pt x="44352" y="1227"/>
                  </a:cubicBezTo>
                  <a:cubicBezTo>
                    <a:pt x="44305" y="1227"/>
                    <a:pt x="44265" y="1228"/>
                    <a:pt x="44233" y="1230"/>
                  </a:cubicBezTo>
                  <a:cubicBezTo>
                    <a:pt x="43229" y="1314"/>
                    <a:pt x="42204" y="1356"/>
                    <a:pt x="41179" y="1397"/>
                  </a:cubicBezTo>
                  <a:cubicBezTo>
                    <a:pt x="39296" y="1460"/>
                    <a:pt x="37391" y="1502"/>
                    <a:pt x="35508" y="1502"/>
                  </a:cubicBezTo>
                  <a:cubicBezTo>
                    <a:pt x="31554" y="1502"/>
                    <a:pt x="27641" y="1356"/>
                    <a:pt x="23687" y="1230"/>
                  </a:cubicBezTo>
                  <a:cubicBezTo>
                    <a:pt x="15840" y="1000"/>
                    <a:pt x="7994" y="791"/>
                    <a:pt x="147" y="665"/>
                  </a:cubicBezTo>
                  <a:cubicBezTo>
                    <a:pt x="1" y="665"/>
                    <a:pt x="1" y="833"/>
                    <a:pt x="147" y="833"/>
                  </a:cubicBezTo>
                  <a:cubicBezTo>
                    <a:pt x="7826" y="1167"/>
                    <a:pt x="15526" y="1397"/>
                    <a:pt x="23205" y="1628"/>
                  </a:cubicBezTo>
                  <a:cubicBezTo>
                    <a:pt x="27553" y="1757"/>
                    <a:pt x="31907" y="1927"/>
                    <a:pt x="36257" y="1927"/>
                  </a:cubicBezTo>
                  <a:cubicBezTo>
                    <a:pt x="39632" y="1927"/>
                    <a:pt x="43004" y="1825"/>
                    <a:pt x="46368" y="1523"/>
                  </a:cubicBezTo>
                  <a:cubicBezTo>
                    <a:pt x="46472" y="1523"/>
                    <a:pt x="46598" y="1418"/>
                    <a:pt x="46598" y="1293"/>
                  </a:cubicBezTo>
                  <a:cubicBezTo>
                    <a:pt x="46598" y="916"/>
                    <a:pt x="46535" y="581"/>
                    <a:pt x="46514" y="205"/>
                  </a:cubicBezTo>
                  <a:cubicBezTo>
                    <a:pt x="46504" y="69"/>
                    <a:pt x="46389" y="1"/>
                    <a:pt x="462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8"/>
            <p:cNvSpPr/>
            <p:nvPr/>
          </p:nvSpPr>
          <p:spPr>
            <a:xfrm>
              <a:off x="4769075" y="4076200"/>
              <a:ext cx="78075" cy="292025"/>
            </a:xfrm>
            <a:custGeom>
              <a:avLst/>
              <a:gdLst/>
              <a:ahLst/>
              <a:cxnLst/>
              <a:rect l="l" t="t" r="r" b="b"/>
              <a:pathLst>
                <a:path w="3123" h="11681" extrusionOk="0">
                  <a:moveTo>
                    <a:pt x="1884" y="2086"/>
                  </a:moveTo>
                  <a:lnTo>
                    <a:pt x="1884" y="2086"/>
                  </a:lnTo>
                  <a:cubicBezTo>
                    <a:pt x="1674" y="2818"/>
                    <a:pt x="1465" y="3530"/>
                    <a:pt x="1319" y="4262"/>
                  </a:cubicBezTo>
                  <a:cubicBezTo>
                    <a:pt x="1340" y="3969"/>
                    <a:pt x="1381" y="3718"/>
                    <a:pt x="1423" y="3425"/>
                  </a:cubicBezTo>
                  <a:lnTo>
                    <a:pt x="1884" y="2086"/>
                  </a:lnTo>
                  <a:close/>
                  <a:moveTo>
                    <a:pt x="524" y="7233"/>
                  </a:moveTo>
                  <a:cubicBezTo>
                    <a:pt x="586" y="7505"/>
                    <a:pt x="607" y="7798"/>
                    <a:pt x="649" y="8091"/>
                  </a:cubicBezTo>
                  <a:lnTo>
                    <a:pt x="649" y="8384"/>
                  </a:lnTo>
                  <a:cubicBezTo>
                    <a:pt x="649" y="8447"/>
                    <a:pt x="691" y="8509"/>
                    <a:pt x="733" y="8530"/>
                  </a:cubicBezTo>
                  <a:cubicBezTo>
                    <a:pt x="816" y="8865"/>
                    <a:pt x="900" y="9242"/>
                    <a:pt x="1005" y="9577"/>
                  </a:cubicBezTo>
                  <a:cubicBezTo>
                    <a:pt x="691" y="8844"/>
                    <a:pt x="524" y="8028"/>
                    <a:pt x="524" y="7233"/>
                  </a:cubicBezTo>
                  <a:close/>
                  <a:moveTo>
                    <a:pt x="2829" y="1"/>
                  </a:moveTo>
                  <a:cubicBezTo>
                    <a:pt x="2780" y="1"/>
                    <a:pt x="2733" y="17"/>
                    <a:pt x="2700" y="56"/>
                  </a:cubicBezTo>
                  <a:cubicBezTo>
                    <a:pt x="2239" y="642"/>
                    <a:pt x="1821" y="1312"/>
                    <a:pt x="1444" y="2044"/>
                  </a:cubicBezTo>
                  <a:cubicBezTo>
                    <a:pt x="1444" y="2044"/>
                    <a:pt x="1444" y="2065"/>
                    <a:pt x="1423" y="2065"/>
                  </a:cubicBezTo>
                  <a:cubicBezTo>
                    <a:pt x="1340" y="2065"/>
                    <a:pt x="1298" y="2065"/>
                    <a:pt x="1235" y="2170"/>
                  </a:cubicBezTo>
                  <a:cubicBezTo>
                    <a:pt x="1235" y="2211"/>
                    <a:pt x="1235" y="2211"/>
                    <a:pt x="1214" y="2232"/>
                  </a:cubicBezTo>
                  <a:cubicBezTo>
                    <a:pt x="1151" y="2358"/>
                    <a:pt x="1109" y="2525"/>
                    <a:pt x="1047" y="2651"/>
                  </a:cubicBezTo>
                  <a:cubicBezTo>
                    <a:pt x="858" y="2986"/>
                    <a:pt x="712" y="3362"/>
                    <a:pt x="586" y="3718"/>
                  </a:cubicBezTo>
                  <a:cubicBezTo>
                    <a:pt x="293" y="4220"/>
                    <a:pt x="168" y="4743"/>
                    <a:pt x="168" y="5308"/>
                  </a:cubicBezTo>
                  <a:cubicBezTo>
                    <a:pt x="168" y="5392"/>
                    <a:pt x="126" y="5455"/>
                    <a:pt x="126" y="5517"/>
                  </a:cubicBezTo>
                  <a:cubicBezTo>
                    <a:pt x="84" y="5894"/>
                    <a:pt x="0" y="6354"/>
                    <a:pt x="105" y="6731"/>
                  </a:cubicBezTo>
                  <a:cubicBezTo>
                    <a:pt x="42" y="8384"/>
                    <a:pt x="440" y="9974"/>
                    <a:pt x="1570" y="11271"/>
                  </a:cubicBezTo>
                  <a:cubicBezTo>
                    <a:pt x="1606" y="11320"/>
                    <a:pt x="1658" y="11341"/>
                    <a:pt x="1706" y="11341"/>
                  </a:cubicBezTo>
                  <a:cubicBezTo>
                    <a:pt x="1741" y="11341"/>
                    <a:pt x="1774" y="11331"/>
                    <a:pt x="1800" y="11313"/>
                  </a:cubicBezTo>
                  <a:cubicBezTo>
                    <a:pt x="1946" y="11460"/>
                    <a:pt x="2135" y="11585"/>
                    <a:pt x="2302" y="11669"/>
                  </a:cubicBezTo>
                  <a:cubicBezTo>
                    <a:pt x="2318" y="11677"/>
                    <a:pt x="2333" y="11681"/>
                    <a:pt x="2348" y="11681"/>
                  </a:cubicBezTo>
                  <a:cubicBezTo>
                    <a:pt x="2446" y="11681"/>
                    <a:pt x="2498" y="11512"/>
                    <a:pt x="2407" y="11439"/>
                  </a:cubicBezTo>
                  <a:cubicBezTo>
                    <a:pt x="1674" y="10999"/>
                    <a:pt x="1549" y="9242"/>
                    <a:pt x="1465" y="8509"/>
                  </a:cubicBezTo>
                  <a:cubicBezTo>
                    <a:pt x="1360" y="7547"/>
                    <a:pt x="1423" y="6564"/>
                    <a:pt x="1528" y="5601"/>
                  </a:cubicBezTo>
                  <a:cubicBezTo>
                    <a:pt x="1758" y="3739"/>
                    <a:pt x="2344" y="2002"/>
                    <a:pt x="3076" y="266"/>
                  </a:cubicBezTo>
                  <a:cubicBezTo>
                    <a:pt x="3122" y="127"/>
                    <a:pt x="2966" y="1"/>
                    <a:pt x="28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8"/>
            <p:cNvSpPr/>
            <p:nvPr/>
          </p:nvSpPr>
          <p:spPr>
            <a:xfrm>
              <a:off x="4005050" y="3709050"/>
              <a:ext cx="659700" cy="548150"/>
            </a:xfrm>
            <a:custGeom>
              <a:avLst/>
              <a:gdLst/>
              <a:ahLst/>
              <a:cxnLst/>
              <a:rect l="l" t="t" r="r" b="b"/>
              <a:pathLst>
                <a:path w="26388" h="21926" extrusionOk="0">
                  <a:moveTo>
                    <a:pt x="515" y="2104"/>
                  </a:moveTo>
                  <a:cubicBezTo>
                    <a:pt x="517" y="2108"/>
                    <a:pt x="518" y="2112"/>
                    <a:pt x="519" y="2116"/>
                  </a:cubicBezTo>
                  <a:lnTo>
                    <a:pt x="519" y="2116"/>
                  </a:lnTo>
                  <a:cubicBezTo>
                    <a:pt x="518" y="2112"/>
                    <a:pt x="516" y="2108"/>
                    <a:pt x="515" y="2104"/>
                  </a:cubicBezTo>
                  <a:close/>
                  <a:moveTo>
                    <a:pt x="609" y="2356"/>
                  </a:moveTo>
                  <a:lnTo>
                    <a:pt x="609" y="2356"/>
                  </a:lnTo>
                  <a:cubicBezTo>
                    <a:pt x="813" y="2894"/>
                    <a:pt x="1033" y="3415"/>
                    <a:pt x="1268" y="3904"/>
                  </a:cubicBezTo>
                  <a:cubicBezTo>
                    <a:pt x="1013" y="3412"/>
                    <a:pt x="776" y="2902"/>
                    <a:pt x="609" y="2356"/>
                  </a:cubicBezTo>
                  <a:close/>
                  <a:moveTo>
                    <a:pt x="24775" y="18037"/>
                  </a:moveTo>
                  <a:cubicBezTo>
                    <a:pt x="24779" y="18059"/>
                    <a:pt x="24784" y="18086"/>
                    <a:pt x="24786" y="18113"/>
                  </a:cubicBezTo>
                  <a:lnTo>
                    <a:pt x="24786" y="18113"/>
                  </a:lnTo>
                  <a:cubicBezTo>
                    <a:pt x="24782" y="18087"/>
                    <a:pt x="24779" y="18061"/>
                    <a:pt x="24775" y="18037"/>
                  </a:cubicBezTo>
                  <a:close/>
                  <a:moveTo>
                    <a:pt x="434" y="1"/>
                  </a:moveTo>
                  <a:cubicBezTo>
                    <a:pt x="402" y="1"/>
                    <a:pt x="369" y="28"/>
                    <a:pt x="369" y="75"/>
                  </a:cubicBezTo>
                  <a:cubicBezTo>
                    <a:pt x="515" y="1142"/>
                    <a:pt x="683" y="2356"/>
                    <a:pt x="1038" y="3402"/>
                  </a:cubicBezTo>
                  <a:cubicBezTo>
                    <a:pt x="881" y="3029"/>
                    <a:pt x="729" y="2651"/>
                    <a:pt x="583" y="2269"/>
                  </a:cubicBezTo>
                  <a:lnTo>
                    <a:pt x="583" y="2269"/>
                  </a:lnTo>
                  <a:cubicBezTo>
                    <a:pt x="581" y="2263"/>
                    <a:pt x="580" y="2257"/>
                    <a:pt x="578" y="2251"/>
                  </a:cubicBezTo>
                  <a:cubicBezTo>
                    <a:pt x="578" y="2209"/>
                    <a:pt x="559" y="2185"/>
                    <a:pt x="540" y="2155"/>
                  </a:cubicBezTo>
                  <a:lnTo>
                    <a:pt x="540" y="2155"/>
                  </a:lnTo>
                  <a:cubicBezTo>
                    <a:pt x="391" y="1760"/>
                    <a:pt x="249" y="1359"/>
                    <a:pt x="118" y="954"/>
                  </a:cubicBezTo>
                  <a:cubicBezTo>
                    <a:pt x="109" y="929"/>
                    <a:pt x="88" y="917"/>
                    <a:pt x="67" y="917"/>
                  </a:cubicBezTo>
                  <a:cubicBezTo>
                    <a:pt x="34" y="917"/>
                    <a:pt x="0" y="945"/>
                    <a:pt x="13" y="996"/>
                  </a:cubicBezTo>
                  <a:cubicBezTo>
                    <a:pt x="264" y="2146"/>
                    <a:pt x="641" y="3193"/>
                    <a:pt x="1206" y="4197"/>
                  </a:cubicBezTo>
                  <a:cubicBezTo>
                    <a:pt x="1216" y="4218"/>
                    <a:pt x="1232" y="4228"/>
                    <a:pt x="1245" y="4228"/>
                  </a:cubicBezTo>
                  <a:cubicBezTo>
                    <a:pt x="1258" y="4228"/>
                    <a:pt x="1268" y="4218"/>
                    <a:pt x="1268" y="4197"/>
                  </a:cubicBezTo>
                  <a:cubicBezTo>
                    <a:pt x="1373" y="4448"/>
                    <a:pt x="1519" y="4699"/>
                    <a:pt x="1645" y="4929"/>
                  </a:cubicBezTo>
                  <a:cubicBezTo>
                    <a:pt x="1653" y="4954"/>
                    <a:pt x="1675" y="4966"/>
                    <a:pt x="1696" y="4966"/>
                  </a:cubicBezTo>
                  <a:cubicBezTo>
                    <a:pt x="1729" y="4966"/>
                    <a:pt x="1762" y="4938"/>
                    <a:pt x="1750" y="4887"/>
                  </a:cubicBezTo>
                  <a:cubicBezTo>
                    <a:pt x="1457" y="4176"/>
                    <a:pt x="1227" y="3444"/>
                    <a:pt x="1017" y="2711"/>
                  </a:cubicBezTo>
                  <a:cubicBezTo>
                    <a:pt x="934" y="2418"/>
                    <a:pt x="724" y="577"/>
                    <a:pt x="536" y="472"/>
                  </a:cubicBezTo>
                  <a:lnTo>
                    <a:pt x="536" y="472"/>
                  </a:lnTo>
                  <a:cubicBezTo>
                    <a:pt x="787" y="598"/>
                    <a:pt x="1164" y="2104"/>
                    <a:pt x="1310" y="2397"/>
                  </a:cubicBezTo>
                  <a:cubicBezTo>
                    <a:pt x="1624" y="3151"/>
                    <a:pt x="1854" y="3988"/>
                    <a:pt x="2252" y="4720"/>
                  </a:cubicBezTo>
                  <a:lnTo>
                    <a:pt x="2252" y="4762"/>
                  </a:lnTo>
                  <a:cubicBezTo>
                    <a:pt x="2356" y="5034"/>
                    <a:pt x="2461" y="5306"/>
                    <a:pt x="2587" y="5599"/>
                  </a:cubicBezTo>
                  <a:cubicBezTo>
                    <a:pt x="2594" y="5620"/>
                    <a:pt x="2612" y="5629"/>
                    <a:pt x="2633" y="5629"/>
                  </a:cubicBezTo>
                  <a:cubicBezTo>
                    <a:pt x="2675" y="5629"/>
                    <a:pt x="2726" y="5592"/>
                    <a:pt x="2712" y="5536"/>
                  </a:cubicBezTo>
                  <a:lnTo>
                    <a:pt x="2315" y="4594"/>
                  </a:lnTo>
                  <a:lnTo>
                    <a:pt x="2315" y="4573"/>
                  </a:lnTo>
                  <a:cubicBezTo>
                    <a:pt x="2252" y="4239"/>
                    <a:pt x="2084" y="3925"/>
                    <a:pt x="2001" y="3569"/>
                  </a:cubicBezTo>
                  <a:cubicBezTo>
                    <a:pt x="1896" y="3193"/>
                    <a:pt x="1791" y="2774"/>
                    <a:pt x="1729" y="2356"/>
                  </a:cubicBezTo>
                  <a:cubicBezTo>
                    <a:pt x="1686" y="2155"/>
                    <a:pt x="1486" y="1610"/>
                    <a:pt x="1512" y="1610"/>
                  </a:cubicBezTo>
                  <a:cubicBezTo>
                    <a:pt x="1524" y="1610"/>
                    <a:pt x="1584" y="1725"/>
                    <a:pt x="1729" y="2042"/>
                  </a:cubicBezTo>
                  <a:cubicBezTo>
                    <a:pt x="2315" y="3360"/>
                    <a:pt x="2817" y="4762"/>
                    <a:pt x="3340" y="6122"/>
                  </a:cubicBezTo>
                  <a:cubicBezTo>
                    <a:pt x="3403" y="6352"/>
                    <a:pt x="3444" y="6478"/>
                    <a:pt x="3465" y="6478"/>
                  </a:cubicBezTo>
                  <a:cubicBezTo>
                    <a:pt x="3528" y="6603"/>
                    <a:pt x="3570" y="6750"/>
                    <a:pt x="3633" y="6896"/>
                  </a:cubicBezTo>
                  <a:cubicBezTo>
                    <a:pt x="3641" y="6938"/>
                    <a:pt x="3674" y="6957"/>
                    <a:pt x="3706" y="6957"/>
                  </a:cubicBezTo>
                  <a:cubicBezTo>
                    <a:pt x="3755" y="6957"/>
                    <a:pt x="3804" y="6917"/>
                    <a:pt x="3779" y="6854"/>
                  </a:cubicBezTo>
                  <a:cubicBezTo>
                    <a:pt x="3465" y="5954"/>
                    <a:pt x="3214" y="5076"/>
                    <a:pt x="3026" y="4155"/>
                  </a:cubicBezTo>
                  <a:cubicBezTo>
                    <a:pt x="2900" y="3527"/>
                    <a:pt x="2880" y="2900"/>
                    <a:pt x="2775" y="2272"/>
                  </a:cubicBezTo>
                  <a:cubicBezTo>
                    <a:pt x="2738" y="2086"/>
                    <a:pt x="2686" y="1833"/>
                    <a:pt x="2693" y="1833"/>
                  </a:cubicBezTo>
                  <a:lnTo>
                    <a:pt x="2693" y="1833"/>
                  </a:lnTo>
                  <a:cubicBezTo>
                    <a:pt x="2698" y="1833"/>
                    <a:pt x="2732" y="1952"/>
                    <a:pt x="2817" y="2293"/>
                  </a:cubicBezTo>
                  <a:cubicBezTo>
                    <a:pt x="3319" y="4197"/>
                    <a:pt x="4072" y="6059"/>
                    <a:pt x="4679" y="7921"/>
                  </a:cubicBezTo>
                  <a:cubicBezTo>
                    <a:pt x="4687" y="7959"/>
                    <a:pt x="4713" y="7975"/>
                    <a:pt x="4742" y="7975"/>
                  </a:cubicBezTo>
                  <a:cubicBezTo>
                    <a:pt x="4794" y="7975"/>
                    <a:pt x="4852" y="7925"/>
                    <a:pt x="4825" y="7858"/>
                  </a:cubicBezTo>
                  <a:cubicBezTo>
                    <a:pt x="4595" y="7001"/>
                    <a:pt x="4407" y="6122"/>
                    <a:pt x="4260" y="5222"/>
                  </a:cubicBezTo>
                  <a:cubicBezTo>
                    <a:pt x="4177" y="4615"/>
                    <a:pt x="4135" y="4050"/>
                    <a:pt x="4051" y="3444"/>
                  </a:cubicBezTo>
                  <a:cubicBezTo>
                    <a:pt x="4009" y="3101"/>
                    <a:pt x="4000" y="2978"/>
                    <a:pt x="4010" y="2978"/>
                  </a:cubicBezTo>
                  <a:cubicBezTo>
                    <a:pt x="4031" y="2978"/>
                    <a:pt x="4128" y="3465"/>
                    <a:pt x="4198" y="3674"/>
                  </a:cubicBezTo>
                  <a:cubicBezTo>
                    <a:pt x="4804" y="5515"/>
                    <a:pt x="5411" y="7377"/>
                    <a:pt x="6018" y="9198"/>
                  </a:cubicBezTo>
                  <a:cubicBezTo>
                    <a:pt x="6027" y="9240"/>
                    <a:pt x="6055" y="9258"/>
                    <a:pt x="6086" y="9258"/>
                  </a:cubicBezTo>
                  <a:cubicBezTo>
                    <a:pt x="6130" y="9258"/>
                    <a:pt x="6177" y="9218"/>
                    <a:pt x="6165" y="9156"/>
                  </a:cubicBezTo>
                  <a:cubicBezTo>
                    <a:pt x="5934" y="8130"/>
                    <a:pt x="5746" y="7084"/>
                    <a:pt x="5641" y="6038"/>
                  </a:cubicBezTo>
                  <a:cubicBezTo>
                    <a:pt x="5600" y="5599"/>
                    <a:pt x="5516" y="5117"/>
                    <a:pt x="5537" y="4678"/>
                  </a:cubicBezTo>
                  <a:cubicBezTo>
                    <a:pt x="5560" y="4346"/>
                    <a:pt x="5575" y="4222"/>
                    <a:pt x="5591" y="4222"/>
                  </a:cubicBezTo>
                  <a:cubicBezTo>
                    <a:pt x="5620" y="4222"/>
                    <a:pt x="5654" y="4584"/>
                    <a:pt x="5746" y="4887"/>
                  </a:cubicBezTo>
                  <a:lnTo>
                    <a:pt x="7797" y="10307"/>
                  </a:lnTo>
                  <a:cubicBezTo>
                    <a:pt x="7804" y="10344"/>
                    <a:pt x="7828" y="10360"/>
                    <a:pt x="7855" y="10360"/>
                  </a:cubicBezTo>
                  <a:cubicBezTo>
                    <a:pt x="7902" y="10360"/>
                    <a:pt x="7956" y="10311"/>
                    <a:pt x="7943" y="10244"/>
                  </a:cubicBezTo>
                  <a:cubicBezTo>
                    <a:pt x="7692" y="9198"/>
                    <a:pt x="7420" y="8151"/>
                    <a:pt x="7190" y="7126"/>
                  </a:cubicBezTo>
                  <a:cubicBezTo>
                    <a:pt x="7024" y="6464"/>
                    <a:pt x="6654" y="5473"/>
                    <a:pt x="6565" y="4925"/>
                  </a:cubicBezTo>
                  <a:lnTo>
                    <a:pt x="6565" y="4925"/>
                  </a:lnTo>
                  <a:cubicBezTo>
                    <a:pt x="6633" y="5260"/>
                    <a:pt x="7849" y="8244"/>
                    <a:pt x="8362" y="9721"/>
                  </a:cubicBezTo>
                  <a:cubicBezTo>
                    <a:pt x="8466" y="10139"/>
                    <a:pt x="8571" y="10537"/>
                    <a:pt x="8675" y="10955"/>
                  </a:cubicBezTo>
                  <a:cubicBezTo>
                    <a:pt x="8683" y="10993"/>
                    <a:pt x="8710" y="11009"/>
                    <a:pt x="8740" y="11009"/>
                  </a:cubicBezTo>
                  <a:cubicBezTo>
                    <a:pt x="8793" y="11009"/>
                    <a:pt x="8856" y="10959"/>
                    <a:pt x="8843" y="10892"/>
                  </a:cubicBezTo>
                  <a:cubicBezTo>
                    <a:pt x="8780" y="10662"/>
                    <a:pt x="8738" y="10432"/>
                    <a:pt x="8654" y="10223"/>
                  </a:cubicBezTo>
                  <a:cubicBezTo>
                    <a:pt x="8634" y="9679"/>
                    <a:pt x="8236" y="8549"/>
                    <a:pt x="8173" y="8256"/>
                  </a:cubicBezTo>
                  <a:cubicBezTo>
                    <a:pt x="8110" y="7963"/>
                    <a:pt x="8027" y="7649"/>
                    <a:pt x="7964" y="7377"/>
                  </a:cubicBezTo>
                  <a:lnTo>
                    <a:pt x="7964" y="7377"/>
                  </a:lnTo>
                  <a:cubicBezTo>
                    <a:pt x="8173" y="7921"/>
                    <a:pt x="8424" y="8444"/>
                    <a:pt x="8592" y="8967"/>
                  </a:cubicBezTo>
                  <a:cubicBezTo>
                    <a:pt x="8947" y="9930"/>
                    <a:pt x="9219" y="10934"/>
                    <a:pt x="9512" y="11918"/>
                  </a:cubicBezTo>
                  <a:cubicBezTo>
                    <a:pt x="9521" y="11960"/>
                    <a:pt x="9553" y="11978"/>
                    <a:pt x="9587" y="11978"/>
                  </a:cubicBezTo>
                  <a:cubicBezTo>
                    <a:pt x="9638" y="11978"/>
                    <a:pt x="9692" y="11938"/>
                    <a:pt x="9680" y="11876"/>
                  </a:cubicBezTo>
                  <a:cubicBezTo>
                    <a:pt x="9512" y="10955"/>
                    <a:pt x="9324" y="10035"/>
                    <a:pt x="9178" y="9114"/>
                  </a:cubicBezTo>
                  <a:cubicBezTo>
                    <a:pt x="9115" y="8884"/>
                    <a:pt x="9094" y="8654"/>
                    <a:pt x="9052" y="8423"/>
                  </a:cubicBezTo>
                  <a:lnTo>
                    <a:pt x="9052" y="8423"/>
                  </a:lnTo>
                  <a:cubicBezTo>
                    <a:pt x="9429" y="9742"/>
                    <a:pt x="9952" y="11102"/>
                    <a:pt x="10370" y="12420"/>
                  </a:cubicBezTo>
                  <a:cubicBezTo>
                    <a:pt x="10385" y="12458"/>
                    <a:pt x="10414" y="12474"/>
                    <a:pt x="10444" y="12474"/>
                  </a:cubicBezTo>
                  <a:cubicBezTo>
                    <a:pt x="10496" y="12474"/>
                    <a:pt x="10551" y="12424"/>
                    <a:pt x="10538" y="12357"/>
                  </a:cubicBezTo>
                  <a:cubicBezTo>
                    <a:pt x="10307" y="11478"/>
                    <a:pt x="10098" y="10558"/>
                    <a:pt x="9910" y="9637"/>
                  </a:cubicBezTo>
                  <a:cubicBezTo>
                    <a:pt x="9826" y="9198"/>
                    <a:pt x="9742" y="8737"/>
                    <a:pt x="9680" y="8256"/>
                  </a:cubicBezTo>
                  <a:lnTo>
                    <a:pt x="9680" y="8172"/>
                  </a:lnTo>
                  <a:cubicBezTo>
                    <a:pt x="10161" y="9993"/>
                    <a:pt x="10663" y="11792"/>
                    <a:pt x="11165" y="13612"/>
                  </a:cubicBezTo>
                  <a:cubicBezTo>
                    <a:pt x="11174" y="13655"/>
                    <a:pt x="11206" y="13673"/>
                    <a:pt x="11242" y="13673"/>
                  </a:cubicBezTo>
                  <a:cubicBezTo>
                    <a:pt x="11294" y="13673"/>
                    <a:pt x="11354" y="13633"/>
                    <a:pt x="11354" y="13571"/>
                  </a:cubicBezTo>
                  <a:cubicBezTo>
                    <a:pt x="11291" y="13131"/>
                    <a:pt x="10747" y="9930"/>
                    <a:pt x="10558" y="8758"/>
                  </a:cubicBezTo>
                  <a:lnTo>
                    <a:pt x="10558" y="8758"/>
                  </a:lnTo>
                  <a:cubicBezTo>
                    <a:pt x="10851" y="9930"/>
                    <a:pt x="11835" y="13068"/>
                    <a:pt x="11939" y="13466"/>
                  </a:cubicBezTo>
                  <a:cubicBezTo>
                    <a:pt x="11958" y="13513"/>
                    <a:pt x="11998" y="13535"/>
                    <a:pt x="12037" y="13535"/>
                  </a:cubicBezTo>
                  <a:cubicBezTo>
                    <a:pt x="12084" y="13535"/>
                    <a:pt x="12128" y="13503"/>
                    <a:pt x="12128" y="13445"/>
                  </a:cubicBezTo>
                  <a:cubicBezTo>
                    <a:pt x="12086" y="12985"/>
                    <a:pt x="11919" y="10683"/>
                    <a:pt x="11709" y="9616"/>
                  </a:cubicBezTo>
                  <a:lnTo>
                    <a:pt x="11709" y="9616"/>
                  </a:lnTo>
                  <a:cubicBezTo>
                    <a:pt x="12044" y="10851"/>
                    <a:pt x="12609" y="13717"/>
                    <a:pt x="12672" y="14073"/>
                  </a:cubicBezTo>
                  <a:cubicBezTo>
                    <a:pt x="12687" y="14111"/>
                    <a:pt x="12716" y="14127"/>
                    <a:pt x="12746" y="14127"/>
                  </a:cubicBezTo>
                  <a:cubicBezTo>
                    <a:pt x="12800" y="14127"/>
                    <a:pt x="12860" y="14077"/>
                    <a:pt x="12860" y="14010"/>
                  </a:cubicBezTo>
                  <a:cubicBezTo>
                    <a:pt x="12839" y="13864"/>
                    <a:pt x="12818" y="13696"/>
                    <a:pt x="12776" y="13508"/>
                  </a:cubicBezTo>
                  <a:cubicBezTo>
                    <a:pt x="12818" y="13382"/>
                    <a:pt x="12735" y="12964"/>
                    <a:pt x="12609" y="12420"/>
                  </a:cubicBezTo>
                  <a:cubicBezTo>
                    <a:pt x="12546" y="12085"/>
                    <a:pt x="12504" y="11729"/>
                    <a:pt x="12463" y="11395"/>
                  </a:cubicBezTo>
                  <a:cubicBezTo>
                    <a:pt x="12431" y="11144"/>
                    <a:pt x="12235" y="10129"/>
                    <a:pt x="12280" y="10129"/>
                  </a:cubicBezTo>
                  <a:cubicBezTo>
                    <a:pt x="12295" y="10129"/>
                    <a:pt x="12337" y="10243"/>
                    <a:pt x="12421" y="10537"/>
                  </a:cubicBezTo>
                  <a:cubicBezTo>
                    <a:pt x="12839" y="12022"/>
                    <a:pt x="13383" y="13487"/>
                    <a:pt x="13864" y="14972"/>
                  </a:cubicBezTo>
                  <a:cubicBezTo>
                    <a:pt x="13874" y="15020"/>
                    <a:pt x="13909" y="15041"/>
                    <a:pt x="13944" y="15041"/>
                  </a:cubicBezTo>
                  <a:cubicBezTo>
                    <a:pt x="13988" y="15041"/>
                    <a:pt x="14032" y="15009"/>
                    <a:pt x="14032" y="14952"/>
                  </a:cubicBezTo>
                  <a:cubicBezTo>
                    <a:pt x="13927" y="14094"/>
                    <a:pt x="13823" y="13236"/>
                    <a:pt x="13697" y="12357"/>
                  </a:cubicBezTo>
                  <a:cubicBezTo>
                    <a:pt x="13655" y="12022"/>
                    <a:pt x="13509" y="11499"/>
                    <a:pt x="13446" y="11102"/>
                  </a:cubicBezTo>
                  <a:lnTo>
                    <a:pt x="13446" y="11102"/>
                  </a:lnTo>
                  <a:cubicBezTo>
                    <a:pt x="13592" y="11687"/>
                    <a:pt x="14011" y="12462"/>
                    <a:pt x="14178" y="12922"/>
                  </a:cubicBezTo>
                  <a:cubicBezTo>
                    <a:pt x="14492" y="13801"/>
                    <a:pt x="14806" y="14700"/>
                    <a:pt x="15120" y="15558"/>
                  </a:cubicBezTo>
                  <a:cubicBezTo>
                    <a:pt x="15127" y="15596"/>
                    <a:pt x="15151" y="15612"/>
                    <a:pt x="15179" y="15612"/>
                  </a:cubicBezTo>
                  <a:cubicBezTo>
                    <a:pt x="15228" y="15612"/>
                    <a:pt x="15287" y="15562"/>
                    <a:pt x="15287" y="15496"/>
                  </a:cubicBezTo>
                  <a:cubicBezTo>
                    <a:pt x="15162" y="14617"/>
                    <a:pt x="15057" y="13759"/>
                    <a:pt x="14932" y="12859"/>
                  </a:cubicBezTo>
                  <a:lnTo>
                    <a:pt x="14764" y="11771"/>
                  </a:lnTo>
                  <a:cubicBezTo>
                    <a:pt x="14764" y="11687"/>
                    <a:pt x="14722" y="11583"/>
                    <a:pt x="14701" y="11457"/>
                  </a:cubicBezTo>
                  <a:lnTo>
                    <a:pt x="14701" y="11457"/>
                  </a:lnTo>
                  <a:cubicBezTo>
                    <a:pt x="15224" y="13048"/>
                    <a:pt x="15810" y="14596"/>
                    <a:pt x="16375" y="16165"/>
                  </a:cubicBezTo>
                  <a:cubicBezTo>
                    <a:pt x="16384" y="16193"/>
                    <a:pt x="16417" y="16208"/>
                    <a:pt x="16452" y="16208"/>
                  </a:cubicBezTo>
                  <a:cubicBezTo>
                    <a:pt x="16496" y="16208"/>
                    <a:pt x="16543" y="16182"/>
                    <a:pt x="16543" y="16123"/>
                  </a:cubicBezTo>
                  <a:cubicBezTo>
                    <a:pt x="16522" y="15537"/>
                    <a:pt x="16480" y="14910"/>
                    <a:pt x="16396" y="14303"/>
                  </a:cubicBezTo>
                  <a:cubicBezTo>
                    <a:pt x="16396" y="14198"/>
                    <a:pt x="16375" y="14094"/>
                    <a:pt x="16375" y="13989"/>
                  </a:cubicBezTo>
                  <a:lnTo>
                    <a:pt x="16375" y="13989"/>
                  </a:lnTo>
                  <a:cubicBezTo>
                    <a:pt x="16501" y="14303"/>
                    <a:pt x="16626" y="14596"/>
                    <a:pt x="16710" y="14847"/>
                  </a:cubicBezTo>
                  <a:cubicBezTo>
                    <a:pt x="16961" y="15600"/>
                    <a:pt x="17254" y="16374"/>
                    <a:pt x="17568" y="17107"/>
                  </a:cubicBezTo>
                  <a:cubicBezTo>
                    <a:pt x="17592" y="17147"/>
                    <a:pt x="17626" y="17166"/>
                    <a:pt x="17659" y="17166"/>
                  </a:cubicBezTo>
                  <a:cubicBezTo>
                    <a:pt x="17709" y="17166"/>
                    <a:pt x="17756" y="17121"/>
                    <a:pt x="17756" y="17044"/>
                  </a:cubicBezTo>
                  <a:cubicBezTo>
                    <a:pt x="17652" y="16228"/>
                    <a:pt x="17526" y="15454"/>
                    <a:pt x="17421" y="14638"/>
                  </a:cubicBezTo>
                  <a:cubicBezTo>
                    <a:pt x="17380" y="14470"/>
                    <a:pt x="17359" y="14303"/>
                    <a:pt x="17338" y="14136"/>
                  </a:cubicBezTo>
                  <a:lnTo>
                    <a:pt x="17338" y="14136"/>
                  </a:lnTo>
                  <a:cubicBezTo>
                    <a:pt x="17756" y="15517"/>
                    <a:pt x="18426" y="17483"/>
                    <a:pt x="18509" y="17776"/>
                  </a:cubicBezTo>
                  <a:cubicBezTo>
                    <a:pt x="18518" y="17820"/>
                    <a:pt x="18556" y="17842"/>
                    <a:pt x="18596" y="17842"/>
                  </a:cubicBezTo>
                  <a:cubicBezTo>
                    <a:pt x="18651" y="17842"/>
                    <a:pt x="18710" y="17799"/>
                    <a:pt x="18698" y="17713"/>
                  </a:cubicBezTo>
                  <a:cubicBezTo>
                    <a:pt x="18468" y="16772"/>
                    <a:pt x="18279" y="15872"/>
                    <a:pt x="18175" y="14889"/>
                  </a:cubicBezTo>
                  <a:cubicBezTo>
                    <a:pt x="18158" y="14711"/>
                    <a:pt x="17942" y="13405"/>
                    <a:pt x="18029" y="13405"/>
                  </a:cubicBezTo>
                  <a:cubicBezTo>
                    <a:pt x="18054" y="13405"/>
                    <a:pt x="18106" y="13517"/>
                    <a:pt x="18196" y="13801"/>
                  </a:cubicBezTo>
                  <a:cubicBezTo>
                    <a:pt x="18698" y="15412"/>
                    <a:pt x="19305" y="17023"/>
                    <a:pt x="19828" y="18613"/>
                  </a:cubicBezTo>
                  <a:cubicBezTo>
                    <a:pt x="19845" y="18664"/>
                    <a:pt x="19882" y="18688"/>
                    <a:pt x="19918" y="18688"/>
                  </a:cubicBezTo>
                  <a:cubicBezTo>
                    <a:pt x="19971" y="18688"/>
                    <a:pt x="20020" y="18637"/>
                    <a:pt x="19995" y="18550"/>
                  </a:cubicBezTo>
                  <a:cubicBezTo>
                    <a:pt x="19849" y="17672"/>
                    <a:pt x="19681" y="16772"/>
                    <a:pt x="19577" y="15893"/>
                  </a:cubicBezTo>
                  <a:cubicBezTo>
                    <a:pt x="19535" y="15454"/>
                    <a:pt x="19535" y="14972"/>
                    <a:pt x="19451" y="14533"/>
                  </a:cubicBezTo>
                  <a:cubicBezTo>
                    <a:pt x="19441" y="14445"/>
                    <a:pt x="19399" y="14275"/>
                    <a:pt x="19373" y="14172"/>
                  </a:cubicBezTo>
                  <a:lnTo>
                    <a:pt x="19373" y="14172"/>
                  </a:lnTo>
                  <a:cubicBezTo>
                    <a:pt x="19382" y="14204"/>
                    <a:pt x="19394" y="14248"/>
                    <a:pt x="19409" y="14303"/>
                  </a:cubicBezTo>
                  <a:cubicBezTo>
                    <a:pt x="19786" y="15830"/>
                    <a:pt x="20372" y="17358"/>
                    <a:pt x="20832" y="18864"/>
                  </a:cubicBezTo>
                  <a:cubicBezTo>
                    <a:pt x="20851" y="18911"/>
                    <a:pt x="20891" y="18933"/>
                    <a:pt x="20931" y="18933"/>
                  </a:cubicBezTo>
                  <a:cubicBezTo>
                    <a:pt x="20980" y="18933"/>
                    <a:pt x="21030" y="18901"/>
                    <a:pt x="21041" y="18843"/>
                  </a:cubicBezTo>
                  <a:cubicBezTo>
                    <a:pt x="21041" y="18174"/>
                    <a:pt x="21041" y="17462"/>
                    <a:pt x="20978" y="16772"/>
                  </a:cubicBezTo>
                  <a:cubicBezTo>
                    <a:pt x="20947" y="16583"/>
                    <a:pt x="20750" y="15660"/>
                    <a:pt x="20779" y="15660"/>
                  </a:cubicBezTo>
                  <a:lnTo>
                    <a:pt x="20779" y="15660"/>
                  </a:lnTo>
                  <a:cubicBezTo>
                    <a:pt x="20788" y="15660"/>
                    <a:pt x="20822" y="15760"/>
                    <a:pt x="20895" y="16019"/>
                  </a:cubicBezTo>
                  <a:cubicBezTo>
                    <a:pt x="21292" y="17400"/>
                    <a:pt x="21836" y="18697"/>
                    <a:pt x="22129" y="20099"/>
                  </a:cubicBezTo>
                  <a:cubicBezTo>
                    <a:pt x="22139" y="20146"/>
                    <a:pt x="22182" y="20168"/>
                    <a:pt x="22227" y="20168"/>
                  </a:cubicBezTo>
                  <a:cubicBezTo>
                    <a:pt x="22282" y="20168"/>
                    <a:pt x="22338" y="20135"/>
                    <a:pt x="22338" y="20078"/>
                  </a:cubicBezTo>
                  <a:lnTo>
                    <a:pt x="22338" y="17755"/>
                  </a:lnTo>
                  <a:cubicBezTo>
                    <a:pt x="22338" y="17217"/>
                    <a:pt x="22295" y="16898"/>
                    <a:pt x="22317" y="16898"/>
                  </a:cubicBezTo>
                  <a:cubicBezTo>
                    <a:pt x="22335" y="16898"/>
                    <a:pt x="22398" y="17116"/>
                    <a:pt x="22569" y="17609"/>
                  </a:cubicBezTo>
                  <a:cubicBezTo>
                    <a:pt x="23029" y="19011"/>
                    <a:pt x="23427" y="20413"/>
                    <a:pt x="23740" y="21856"/>
                  </a:cubicBezTo>
                  <a:cubicBezTo>
                    <a:pt x="23750" y="21903"/>
                    <a:pt x="23793" y="21925"/>
                    <a:pt x="23838" y="21925"/>
                  </a:cubicBezTo>
                  <a:cubicBezTo>
                    <a:pt x="23893" y="21925"/>
                    <a:pt x="23950" y="21893"/>
                    <a:pt x="23950" y="21835"/>
                  </a:cubicBezTo>
                  <a:cubicBezTo>
                    <a:pt x="23950" y="20998"/>
                    <a:pt x="24012" y="19973"/>
                    <a:pt x="23887" y="19032"/>
                  </a:cubicBezTo>
                  <a:lnTo>
                    <a:pt x="23887" y="19032"/>
                  </a:lnTo>
                  <a:cubicBezTo>
                    <a:pt x="24096" y="19743"/>
                    <a:pt x="24347" y="20434"/>
                    <a:pt x="24556" y="21145"/>
                  </a:cubicBezTo>
                  <a:cubicBezTo>
                    <a:pt x="24566" y="21195"/>
                    <a:pt x="24614" y="21221"/>
                    <a:pt x="24662" y="21221"/>
                  </a:cubicBezTo>
                  <a:cubicBezTo>
                    <a:pt x="24714" y="21221"/>
                    <a:pt x="24766" y="21190"/>
                    <a:pt x="24766" y="21124"/>
                  </a:cubicBezTo>
                  <a:cubicBezTo>
                    <a:pt x="24766" y="20517"/>
                    <a:pt x="24787" y="19890"/>
                    <a:pt x="24787" y="19283"/>
                  </a:cubicBezTo>
                  <a:cubicBezTo>
                    <a:pt x="24787" y="19011"/>
                    <a:pt x="24849" y="18655"/>
                    <a:pt x="24807" y="18383"/>
                  </a:cubicBezTo>
                  <a:cubicBezTo>
                    <a:pt x="24807" y="18326"/>
                    <a:pt x="24801" y="18245"/>
                    <a:pt x="24792" y="18166"/>
                  </a:cubicBezTo>
                  <a:lnTo>
                    <a:pt x="24792" y="18166"/>
                  </a:lnTo>
                  <a:cubicBezTo>
                    <a:pt x="25003" y="19390"/>
                    <a:pt x="25396" y="20633"/>
                    <a:pt x="25665" y="21835"/>
                  </a:cubicBezTo>
                  <a:cubicBezTo>
                    <a:pt x="25682" y="21878"/>
                    <a:pt x="25720" y="21896"/>
                    <a:pt x="25758" y="21896"/>
                  </a:cubicBezTo>
                  <a:cubicBezTo>
                    <a:pt x="25815" y="21896"/>
                    <a:pt x="25875" y="21856"/>
                    <a:pt x="25875" y="21794"/>
                  </a:cubicBezTo>
                  <a:cubicBezTo>
                    <a:pt x="25833" y="21354"/>
                    <a:pt x="25812" y="20894"/>
                    <a:pt x="25749" y="20434"/>
                  </a:cubicBezTo>
                  <a:cubicBezTo>
                    <a:pt x="25749" y="20329"/>
                    <a:pt x="25749" y="20120"/>
                    <a:pt x="25728" y="19910"/>
                  </a:cubicBezTo>
                  <a:lnTo>
                    <a:pt x="25728" y="19910"/>
                  </a:lnTo>
                  <a:cubicBezTo>
                    <a:pt x="25833" y="20308"/>
                    <a:pt x="25937" y="20685"/>
                    <a:pt x="26063" y="21061"/>
                  </a:cubicBezTo>
                  <a:cubicBezTo>
                    <a:pt x="26136" y="21187"/>
                    <a:pt x="26225" y="21234"/>
                    <a:pt x="26288" y="21234"/>
                  </a:cubicBezTo>
                  <a:cubicBezTo>
                    <a:pt x="26351" y="21234"/>
                    <a:pt x="26387" y="21187"/>
                    <a:pt x="26356" y="21124"/>
                  </a:cubicBezTo>
                  <a:cubicBezTo>
                    <a:pt x="26126" y="20308"/>
                    <a:pt x="25895" y="19534"/>
                    <a:pt x="25686" y="18718"/>
                  </a:cubicBezTo>
                  <a:cubicBezTo>
                    <a:pt x="25666" y="18668"/>
                    <a:pt x="25618" y="18642"/>
                    <a:pt x="25572" y="18642"/>
                  </a:cubicBezTo>
                  <a:cubicBezTo>
                    <a:pt x="25523" y="18642"/>
                    <a:pt x="25477" y="18673"/>
                    <a:pt x="25477" y="18739"/>
                  </a:cubicBezTo>
                  <a:cubicBezTo>
                    <a:pt x="25498" y="19136"/>
                    <a:pt x="25540" y="19513"/>
                    <a:pt x="25582" y="19890"/>
                  </a:cubicBezTo>
                  <a:cubicBezTo>
                    <a:pt x="25393" y="19115"/>
                    <a:pt x="25100" y="18299"/>
                    <a:pt x="24912" y="17546"/>
                  </a:cubicBezTo>
                  <a:cubicBezTo>
                    <a:pt x="24903" y="17499"/>
                    <a:pt x="24859" y="17477"/>
                    <a:pt x="24814" y="17477"/>
                  </a:cubicBezTo>
                  <a:cubicBezTo>
                    <a:pt x="24760" y="17477"/>
                    <a:pt x="24703" y="17510"/>
                    <a:pt x="24703" y="17567"/>
                  </a:cubicBezTo>
                  <a:cubicBezTo>
                    <a:pt x="24703" y="18174"/>
                    <a:pt x="24682" y="18802"/>
                    <a:pt x="24682" y="19408"/>
                  </a:cubicBezTo>
                  <a:cubicBezTo>
                    <a:pt x="24682" y="19597"/>
                    <a:pt x="24745" y="20350"/>
                    <a:pt x="24745" y="20643"/>
                  </a:cubicBezTo>
                  <a:cubicBezTo>
                    <a:pt x="24703" y="20266"/>
                    <a:pt x="24243" y="19262"/>
                    <a:pt x="24180" y="19032"/>
                  </a:cubicBezTo>
                  <a:cubicBezTo>
                    <a:pt x="24012" y="18446"/>
                    <a:pt x="23824" y="17881"/>
                    <a:pt x="23636" y="17274"/>
                  </a:cubicBezTo>
                  <a:cubicBezTo>
                    <a:pt x="23619" y="17223"/>
                    <a:pt x="23581" y="17200"/>
                    <a:pt x="23542" y="17200"/>
                  </a:cubicBezTo>
                  <a:cubicBezTo>
                    <a:pt x="23486" y="17200"/>
                    <a:pt x="23427" y="17250"/>
                    <a:pt x="23427" y="17337"/>
                  </a:cubicBezTo>
                  <a:cubicBezTo>
                    <a:pt x="23594" y="18237"/>
                    <a:pt x="23719" y="19157"/>
                    <a:pt x="23761" y="20078"/>
                  </a:cubicBezTo>
                  <a:lnTo>
                    <a:pt x="23761" y="20747"/>
                  </a:lnTo>
                  <a:cubicBezTo>
                    <a:pt x="23406" y="19283"/>
                    <a:pt x="22924" y="17860"/>
                    <a:pt x="22401" y="16416"/>
                  </a:cubicBezTo>
                  <a:cubicBezTo>
                    <a:pt x="22391" y="16366"/>
                    <a:pt x="22343" y="16340"/>
                    <a:pt x="22296" y="16340"/>
                  </a:cubicBezTo>
                  <a:cubicBezTo>
                    <a:pt x="22243" y="16340"/>
                    <a:pt x="22192" y="16372"/>
                    <a:pt x="22192" y="16437"/>
                  </a:cubicBezTo>
                  <a:lnTo>
                    <a:pt x="22192" y="18760"/>
                  </a:lnTo>
                  <a:lnTo>
                    <a:pt x="22192" y="19115"/>
                  </a:lnTo>
                  <a:lnTo>
                    <a:pt x="22150" y="18906"/>
                  </a:lnTo>
                  <a:cubicBezTo>
                    <a:pt x="21836" y="17651"/>
                    <a:pt x="21397" y="16437"/>
                    <a:pt x="20832" y="15265"/>
                  </a:cubicBezTo>
                  <a:cubicBezTo>
                    <a:pt x="20818" y="15231"/>
                    <a:pt x="20792" y="15217"/>
                    <a:pt x="20763" y="15217"/>
                  </a:cubicBezTo>
                  <a:cubicBezTo>
                    <a:pt x="20704" y="15217"/>
                    <a:pt x="20636" y="15278"/>
                    <a:pt x="20665" y="15349"/>
                  </a:cubicBezTo>
                  <a:cubicBezTo>
                    <a:pt x="20811" y="16144"/>
                    <a:pt x="20916" y="16981"/>
                    <a:pt x="20937" y="17818"/>
                  </a:cubicBezTo>
                  <a:cubicBezTo>
                    <a:pt x="20963" y="18255"/>
                    <a:pt x="20974" y="18429"/>
                    <a:pt x="20961" y="18429"/>
                  </a:cubicBezTo>
                  <a:cubicBezTo>
                    <a:pt x="20942" y="18429"/>
                    <a:pt x="20874" y="18090"/>
                    <a:pt x="20727" y="17651"/>
                  </a:cubicBezTo>
                  <a:cubicBezTo>
                    <a:pt x="20309" y="16333"/>
                    <a:pt x="19932" y="15035"/>
                    <a:pt x="19514" y="13717"/>
                  </a:cubicBezTo>
                  <a:cubicBezTo>
                    <a:pt x="19494" y="13667"/>
                    <a:pt x="19445" y="13641"/>
                    <a:pt x="19400" y="13641"/>
                  </a:cubicBezTo>
                  <a:cubicBezTo>
                    <a:pt x="19350" y="13641"/>
                    <a:pt x="19305" y="13672"/>
                    <a:pt x="19305" y="13738"/>
                  </a:cubicBezTo>
                  <a:cubicBezTo>
                    <a:pt x="19325" y="14136"/>
                    <a:pt x="19451" y="16500"/>
                    <a:pt x="19660" y="17609"/>
                  </a:cubicBezTo>
                  <a:cubicBezTo>
                    <a:pt x="19200" y="16312"/>
                    <a:pt x="18279" y="13320"/>
                    <a:pt x="18154" y="12985"/>
                  </a:cubicBezTo>
                  <a:cubicBezTo>
                    <a:pt x="18135" y="12938"/>
                    <a:pt x="18095" y="12916"/>
                    <a:pt x="18055" y="12916"/>
                  </a:cubicBezTo>
                  <a:cubicBezTo>
                    <a:pt x="18005" y="12916"/>
                    <a:pt x="17956" y="12948"/>
                    <a:pt x="17945" y="13006"/>
                  </a:cubicBezTo>
                  <a:cubicBezTo>
                    <a:pt x="17945" y="13215"/>
                    <a:pt x="18007" y="14638"/>
                    <a:pt x="18154" y="15809"/>
                  </a:cubicBezTo>
                  <a:cubicBezTo>
                    <a:pt x="17756" y="14428"/>
                    <a:pt x="17170" y="12629"/>
                    <a:pt x="17108" y="12336"/>
                  </a:cubicBezTo>
                  <a:cubicBezTo>
                    <a:pt x="17090" y="12284"/>
                    <a:pt x="17050" y="12260"/>
                    <a:pt x="17012" y="12260"/>
                  </a:cubicBezTo>
                  <a:cubicBezTo>
                    <a:pt x="16959" y="12260"/>
                    <a:pt x="16907" y="12305"/>
                    <a:pt x="16919" y="12378"/>
                  </a:cubicBezTo>
                  <a:cubicBezTo>
                    <a:pt x="17024" y="13194"/>
                    <a:pt x="17149" y="13989"/>
                    <a:pt x="17254" y="14805"/>
                  </a:cubicBezTo>
                  <a:lnTo>
                    <a:pt x="17421" y="15893"/>
                  </a:lnTo>
                  <a:lnTo>
                    <a:pt x="17421" y="15956"/>
                  </a:lnTo>
                  <a:cubicBezTo>
                    <a:pt x="17233" y="15475"/>
                    <a:pt x="16940" y="14972"/>
                    <a:pt x="16836" y="14700"/>
                  </a:cubicBezTo>
                  <a:cubicBezTo>
                    <a:pt x="16543" y="13864"/>
                    <a:pt x="16292" y="13027"/>
                    <a:pt x="16020" y="12190"/>
                  </a:cubicBezTo>
                  <a:cubicBezTo>
                    <a:pt x="16011" y="12130"/>
                    <a:pt x="15975" y="12105"/>
                    <a:pt x="15937" y="12105"/>
                  </a:cubicBezTo>
                  <a:cubicBezTo>
                    <a:pt x="15883" y="12105"/>
                    <a:pt x="15827" y="12157"/>
                    <a:pt x="15852" y="12232"/>
                  </a:cubicBezTo>
                  <a:cubicBezTo>
                    <a:pt x="16020" y="13089"/>
                    <a:pt x="16187" y="13989"/>
                    <a:pt x="16292" y="14868"/>
                  </a:cubicBezTo>
                  <a:cubicBezTo>
                    <a:pt x="16312" y="15114"/>
                    <a:pt x="16413" y="15581"/>
                    <a:pt x="16397" y="15777"/>
                  </a:cubicBezTo>
                  <a:lnTo>
                    <a:pt x="16397" y="15777"/>
                  </a:lnTo>
                  <a:cubicBezTo>
                    <a:pt x="16406" y="15617"/>
                    <a:pt x="16185" y="15135"/>
                    <a:pt x="16124" y="14952"/>
                  </a:cubicBezTo>
                  <a:cubicBezTo>
                    <a:pt x="15643" y="13571"/>
                    <a:pt x="15141" y="12148"/>
                    <a:pt x="14639" y="10767"/>
                  </a:cubicBezTo>
                  <a:cubicBezTo>
                    <a:pt x="14621" y="10723"/>
                    <a:pt x="14582" y="10701"/>
                    <a:pt x="14544" y="10701"/>
                  </a:cubicBezTo>
                  <a:cubicBezTo>
                    <a:pt x="14490" y="10701"/>
                    <a:pt x="14438" y="10744"/>
                    <a:pt x="14450" y="10830"/>
                  </a:cubicBezTo>
                  <a:cubicBezTo>
                    <a:pt x="14555" y="11625"/>
                    <a:pt x="14701" y="12420"/>
                    <a:pt x="14806" y="13236"/>
                  </a:cubicBezTo>
                  <a:cubicBezTo>
                    <a:pt x="14848" y="13571"/>
                    <a:pt x="15015" y="14219"/>
                    <a:pt x="15078" y="14700"/>
                  </a:cubicBezTo>
                  <a:cubicBezTo>
                    <a:pt x="14932" y="14115"/>
                    <a:pt x="14534" y="13382"/>
                    <a:pt x="14346" y="12943"/>
                  </a:cubicBezTo>
                  <a:cubicBezTo>
                    <a:pt x="14032" y="12043"/>
                    <a:pt x="13718" y="11164"/>
                    <a:pt x="13404" y="10307"/>
                  </a:cubicBezTo>
                  <a:cubicBezTo>
                    <a:pt x="13394" y="10267"/>
                    <a:pt x="13356" y="10246"/>
                    <a:pt x="13319" y="10246"/>
                  </a:cubicBezTo>
                  <a:cubicBezTo>
                    <a:pt x="13278" y="10246"/>
                    <a:pt x="13237" y="10272"/>
                    <a:pt x="13237" y="10327"/>
                  </a:cubicBezTo>
                  <a:lnTo>
                    <a:pt x="13551" y="12671"/>
                  </a:lnTo>
                  <a:cubicBezTo>
                    <a:pt x="13592" y="12985"/>
                    <a:pt x="13613" y="13340"/>
                    <a:pt x="13676" y="13654"/>
                  </a:cubicBezTo>
                  <a:cubicBezTo>
                    <a:pt x="13692" y="13753"/>
                    <a:pt x="13889" y="14532"/>
                    <a:pt x="13882" y="14532"/>
                  </a:cubicBezTo>
                  <a:cubicBezTo>
                    <a:pt x="13881" y="14532"/>
                    <a:pt x="13863" y="14473"/>
                    <a:pt x="13823" y="14324"/>
                  </a:cubicBezTo>
                  <a:cubicBezTo>
                    <a:pt x="13383" y="12755"/>
                    <a:pt x="12818" y="11206"/>
                    <a:pt x="12316" y="9679"/>
                  </a:cubicBezTo>
                  <a:cubicBezTo>
                    <a:pt x="12307" y="9632"/>
                    <a:pt x="12267" y="9610"/>
                    <a:pt x="12227" y="9610"/>
                  </a:cubicBezTo>
                  <a:cubicBezTo>
                    <a:pt x="12178" y="9610"/>
                    <a:pt x="12128" y="9642"/>
                    <a:pt x="12128" y="9700"/>
                  </a:cubicBezTo>
                  <a:cubicBezTo>
                    <a:pt x="12149" y="10118"/>
                    <a:pt x="12191" y="10537"/>
                    <a:pt x="12232" y="10955"/>
                  </a:cubicBezTo>
                  <a:cubicBezTo>
                    <a:pt x="11939" y="9888"/>
                    <a:pt x="11667" y="8842"/>
                    <a:pt x="11605" y="8633"/>
                  </a:cubicBezTo>
                  <a:cubicBezTo>
                    <a:pt x="11595" y="8586"/>
                    <a:pt x="11556" y="8564"/>
                    <a:pt x="11516" y="8564"/>
                  </a:cubicBezTo>
                  <a:cubicBezTo>
                    <a:pt x="11467" y="8564"/>
                    <a:pt x="11416" y="8596"/>
                    <a:pt x="11416" y="8654"/>
                  </a:cubicBezTo>
                  <a:cubicBezTo>
                    <a:pt x="11521" y="9532"/>
                    <a:pt x="11626" y="10411"/>
                    <a:pt x="11730" y="11290"/>
                  </a:cubicBezTo>
                  <a:cubicBezTo>
                    <a:pt x="11793" y="11625"/>
                    <a:pt x="11814" y="12001"/>
                    <a:pt x="11877" y="12336"/>
                  </a:cubicBezTo>
                  <a:cubicBezTo>
                    <a:pt x="11479" y="10851"/>
                    <a:pt x="10977" y="9386"/>
                    <a:pt x="10538" y="7900"/>
                  </a:cubicBezTo>
                  <a:cubicBezTo>
                    <a:pt x="10529" y="7841"/>
                    <a:pt x="10493" y="7816"/>
                    <a:pt x="10454" y="7816"/>
                  </a:cubicBezTo>
                  <a:cubicBezTo>
                    <a:pt x="10398" y="7816"/>
                    <a:pt x="10337" y="7868"/>
                    <a:pt x="10349" y="7942"/>
                  </a:cubicBezTo>
                  <a:cubicBezTo>
                    <a:pt x="10517" y="8967"/>
                    <a:pt x="10663" y="9993"/>
                    <a:pt x="10789" y="11039"/>
                  </a:cubicBezTo>
                  <a:cubicBezTo>
                    <a:pt x="10789" y="11102"/>
                    <a:pt x="10830" y="11185"/>
                    <a:pt x="10830" y="11269"/>
                  </a:cubicBezTo>
                  <a:cubicBezTo>
                    <a:pt x="10454" y="9804"/>
                    <a:pt x="9931" y="8340"/>
                    <a:pt x="9533" y="6917"/>
                  </a:cubicBezTo>
                  <a:cubicBezTo>
                    <a:pt x="9525" y="6875"/>
                    <a:pt x="9496" y="6856"/>
                    <a:pt x="9464" y="6856"/>
                  </a:cubicBezTo>
                  <a:cubicBezTo>
                    <a:pt x="9418" y="6856"/>
                    <a:pt x="9366" y="6896"/>
                    <a:pt x="9366" y="6959"/>
                  </a:cubicBezTo>
                  <a:cubicBezTo>
                    <a:pt x="9470" y="7817"/>
                    <a:pt x="9575" y="8654"/>
                    <a:pt x="9722" y="9511"/>
                  </a:cubicBezTo>
                  <a:cubicBezTo>
                    <a:pt x="9736" y="9630"/>
                    <a:pt x="9762" y="9749"/>
                    <a:pt x="9790" y="9868"/>
                  </a:cubicBezTo>
                  <a:lnTo>
                    <a:pt x="9790" y="9868"/>
                  </a:lnTo>
                  <a:cubicBezTo>
                    <a:pt x="9746" y="9714"/>
                    <a:pt x="9686" y="9567"/>
                    <a:pt x="9638" y="9407"/>
                  </a:cubicBezTo>
                  <a:lnTo>
                    <a:pt x="8696" y="6436"/>
                  </a:lnTo>
                  <a:cubicBezTo>
                    <a:pt x="8688" y="6393"/>
                    <a:pt x="8659" y="6375"/>
                    <a:pt x="8627" y="6375"/>
                  </a:cubicBezTo>
                  <a:cubicBezTo>
                    <a:pt x="8581" y="6375"/>
                    <a:pt x="8529" y="6415"/>
                    <a:pt x="8529" y="6478"/>
                  </a:cubicBezTo>
                  <a:cubicBezTo>
                    <a:pt x="8696" y="7482"/>
                    <a:pt x="8885" y="8465"/>
                    <a:pt x="9073" y="9428"/>
                  </a:cubicBezTo>
                  <a:lnTo>
                    <a:pt x="9073" y="9491"/>
                  </a:lnTo>
                  <a:cubicBezTo>
                    <a:pt x="8654" y="8172"/>
                    <a:pt x="8048" y="6812"/>
                    <a:pt x="7545" y="5641"/>
                  </a:cubicBezTo>
                  <a:cubicBezTo>
                    <a:pt x="7528" y="5597"/>
                    <a:pt x="7489" y="5575"/>
                    <a:pt x="7452" y="5575"/>
                  </a:cubicBezTo>
                  <a:cubicBezTo>
                    <a:pt x="7400" y="5575"/>
                    <a:pt x="7354" y="5618"/>
                    <a:pt x="7378" y="5703"/>
                  </a:cubicBezTo>
                  <a:cubicBezTo>
                    <a:pt x="7525" y="6331"/>
                    <a:pt x="7692" y="6917"/>
                    <a:pt x="7838" y="7545"/>
                  </a:cubicBezTo>
                  <a:cubicBezTo>
                    <a:pt x="7483" y="6498"/>
                    <a:pt x="7022" y="5494"/>
                    <a:pt x="6562" y="4469"/>
                  </a:cubicBezTo>
                  <a:cubicBezTo>
                    <a:pt x="6542" y="4435"/>
                    <a:pt x="6515" y="4421"/>
                    <a:pt x="6488" y="4421"/>
                  </a:cubicBezTo>
                  <a:cubicBezTo>
                    <a:pt x="6433" y="4421"/>
                    <a:pt x="6381" y="4482"/>
                    <a:pt x="6395" y="4553"/>
                  </a:cubicBezTo>
                  <a:cubicBezTo>
                    <a:pt x="6667" y="5599"/>
                    <a:pt x="6918" y="6645"/>
                    <a:pt x="7190" y="7649"/>
                  </a:cubicBezTo>
                  <a:lnTo>
                    <a:pt x="7315" y="8214"/>
                  </a:lnTo>
                  <a:cubicBezTo>
                    <a:pt x="6792" y="6708"/>
                    <a:pt x="6123" y="5222"/>
                    <a:pt x="5558" y="3757"/>
                  </a:cubicBezTo>
                  <a:cubicBezTo>
                    <a:pt x="5548" y="3718"/>
                    <a:pt x="5510" y="3697"/>
                    <a:pt x="5473" y="3697"/>
                  </a:cubicBezTo>
                  <a:cubicBezTo>
                    <a:pt x="5431" y="3697"/>
                    <a:pt x="5390" y="3723"/>
                    <a:pt x="5390" y="3778"/>
                  </a:cubicBezTo>
                  <a:cubicBezTo>
                    <a:pt x="5390" y="4866"/>
                    <a:pt x="5453" y="5913"/>
                    <a:pt x="5621" y="6959"/>
                  </a:cubicBezTo>
                  <a:cubicBezTo>
                    <a:pt x="5641" y="7084"/>
                    <a:pt x="5662" y="7210"/>
                    <a:pt x="5662" y="7335"/>
                  </a:cubicBezTo>
                  <a:cubicBezTo>
                    <a:pt x="5202" y="5724"/>
                    <a:pt x="4553" y="4134"/>
                    <a:pt x="4030" y="2565"/>
                  </a:cubicBezTo>
                  <a:cubicBezTo>
                    <a:pt x="4011" y="2525"/>
                    <a:pt x="3967" y="2504"/>
                    <a:pt x="3930" y="2504"/>
                  </a:cubicBezTo>
                  <a:cubicBezTo>
                    <a:pt x="3887" y="2504"/>
                    <a:pt x="3852" y="2530"/>
                    <a:pt x="3863" y="2586"/>
                  </a:cubicBezTo>
                  <a:cubicBezTo>
                    <a:pt x="3884" y="3506"/>
                    <a:pt x="3968" y="4406"/>
                    <a:pt x="4093" y="5306"/>
                  </a:cubicBezTo>
                  <a:cubicBezTo>
                    <a:pt x="4135" y="5452"/>
                    <a:pt x="4156" y="5599"/>
                    <a:pt x="4177" y="5745"/>
                  </a:cubicBezTo>
                  <a:cubicBezTo>
                    <a:pt x="4030" y="5306"/>
                    <a:pt x="3842" y="4866"/>
                    <a:pt x="3716" y="4448"/>
                  </a:cubicBezTo>
                  <a:cubicBezTo>
                    <a:pt x="3361" y="3423"/>
                    <a:pt x="3047" y="2418"/>
                    <a:pt x="2712" y="1414"/>
                  </a:cubicBezTo>
                  <a:cubicBezTo>
                    <a:pt x="2702" y="1374"/>
                    <a:pt x="2660" y="1354"/>
                    <a:pt x="2618" y="1354"/>
                  </a:cubicBezTo>
                  <a:cubicBezTo>
                    <a:pt x="2570" y="1354"/>
                    <a:pt x="2524" y="1380"/>
                    <a:pt x="2524" y="1435"/>
                  </a:cubicBezTo>
                  <a:cubicBezTo>
                    <a:pt x="2524" y="1749"/>
                    <a:pt x="2817" y="3611"/>
                    <a:pt x="3089" y="4992"/>
                  </a:cubicBezTo>
                  <a:cubicBezTo>
                    <a:pt x="2524" y="3527"/>
                    <a:pt x="1645" y="1477"/>
                    <a:pt x="1519" y="1121"/>
                  </a:cubicBezTo>
                  <a:cubicBezTo>
                    <a:pt x="1500" y="1082"/>
                    <a:pt x="1457" y="1061"/>
                    <a:pt x="1419" y="1061"/>
                  </a:cubicBezTo>
                  <a:cubicBezTo>
                    <a:pt x="1377" y="1061"/>
                    <a:pt x="1341" y="1087"/>
                    <a:pt x="1352" y="1142"/>
                  </a:cubicBezTo>
                  <a:cubicBezTo>
                    <a:pt x="1436" y="1832"/>
                    <a:pt x="1561" y="2502"/>
                    <a:pt x="1750" y="3151"/>
                  </a:cubicBezTo>
                  <a:cubicBezTo>
                    <a:pt x="1331" y="2104"/>
                    <a:pt x="913" y="1100"/>
                    <a:pt x="494" y="54"/>
                  </a:cubicBezTo>
                  <a:cubicBezTo>
                    <a:pt x="485" y="17"/>
                    <a:pt x="460" y="1"/>
                    <a:pt x="4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8"/>
            <p:cNvSpPr/>
            <p:nvPr/>
          </p:nvSpPr>
          <p:spPr>
            <a:xfrm>
              <a:off x="5663550" y="3531750"/>
              <a:ext cx="319125" cy="216275"/>
            </a:xfrm>
            <a:custGeom>
              <a:avLst/>
              <a:gdLst/>
              <a:ahLst/>
              <a:cxnLst/>
              <a:rect l="l" t="t" r="r" b="b"/>
              <a:pathLst>
                <a:path w="12765" h="8651" extrusionOk="0">
                  <a:moveTo>
                    <a:pt x="12495" y="5455"/>
                  </a:moveTo>
                  <a:lnTo>
                    <a:pt x="12495" y="5455"/>
                  </a:lnTo>
                  <a:cubicBezTo>
                    <a:pt x="12514" y="5455"/>
                    <a:pt x="12399" y="5720"/>
                    <a:pt x="12325" y="5911"/>
                  </a:cubicBezTo>
                  <a:cubicBezTo>
                    <a:pt x="12346" y="5828"/>
                    <a:pt x="12346" y="5723"/>
                    <a:pt x="12388" y="5619"/>
                  </a:cubicBezTo>
                  <a:cubicBezTo>
                    <a:pt x="12455" y="5501"/>
                    <a:pt x="12487" y="5455"/>
                    <a:pt x="12495" y="5455"/>
                  </a:cubicBezTo>
                  <a:close/>
                  <a:moveTo>
                    <a:pt x="5809" y="5617"/>
                  </a:moveTo>
                  <a:lnTo>
                    <a:pt x="5809" y="5617"/>
                  </a:lnTo>
                  <a:cubicBezTo>
                    <a:pt x="5777" y="5830"/>
                    <a:pt x="5753" y="6043"/>
                    <a:pt x="5739" y="6256"/>
                  </a:cubicBezTo>
                  <a:lnTo>
                    <a:pt x="5739" y="6256"/>
                  </a:lnTo>
                  <a:cubicBezTo>
                    <a:pt x="5761" y="6043"/>
                    <a:pt x="5784" y="5830"/>
                    <a:pt x="5809" y="5617"/>
                  </a:cubicBezTo>
                  <a:close/>
                  <a:moveTo>
                    <a:pt x="5090" y="2914"/>
                  </a:moveTo>
                  <a:cubicBezTo>
                    <a:pt x="4986" y="4279"/>
                    <a:pt x="4842" y="5609"/>
                    <a:pt x="4604" y="6958"/>
                  </a:cubicBezTo>
                  <a:cubicBezTo>
                    <a:pt x="4583" y="7020"/>
                    <a:pt x="4583" y="7104"/>
                    <a:pt x="4562" y="7167"/>
                  </a:cubicBezTo>
                  <a:cubicBezTo>
                    <a:pt x="4700" y="5787"/>
                    <a:pt x="4987" y="4165"/>
                    <a:pt x="5090" y="2914"/>
                  </a:cubicBezTo>
                  <a:close/>
                  <a:moveTo>
                    <a:pt x="7188" y="2133"/>
                  </a:moveTo>
                  <a:cubicBezTo>
                    <a:pt x="7159" y="2133"/>
                    <a:pt x="7130" y="2149"/>
                    <a:pt x="7115" y="2187"/>
                  </a:cubicBezTo>
                  <a:cubicBezTo>
                    <a:pt x="6801" y="3610"/>
                    <a:pt x="6403" y="5033"/>
                    <a:pt x="5839" y="6372"/>
                  </a:cubicBezTo>
                  <a:cubicBezTo>
                    <a:pt x="5742" y="6586"/>
                    <a:pt x="5712" y="6707"/>
                    <a:pt x="5707" y="6707"/>
                  </a:cubicBezTo>
                  <a:cubicBezTo>
                    <a:pt x="5703" y="6707"/>
                    <a:pt x="5724" y="6596"/>
                    <a:pt x="5734" y="6351"/>
                  </a:cubicBezTo>
                  <a:cubicBezTo>
                    <a:pt x="5735" y="6319"/>
                    <a:pt x="5737" y="6288"/>
                    <a:pt x="5739" y="6256"/>
                  </a:cubicBezTo>
                  <a:lnTo>
                    <a:pt x="5739" y="6256"/>
                  </a:lnTo>
                  <a:cubicBezTo>
                    <a:pt x="5706" y="6582"/>
                    <a:pt x="5676" y="6908"/>
                    <a:pt x="5650" y="7230"/>
                  </a:cubicBezTo>
                  <a:cubicBezTo>
                    <a:pt x="5650" y="7285"/>
                    <a:pt x="5715" y="7332"/>
                    <a:pt x="5765" y="7332"/>
                  </a:cubicBezTo>
                  <a:cubicBezTo>
                    <a:pt x="5790" y="7332"/>
                    <a:pt x="5811" y="7320"/>
                    <a:pt x="5818" y="7292"/>
                  </a:cubicBezTo>
                  <a:cubicBezTo>
                    <a:pt x="5922" y="7020"/>
                    <a:pt x="6362" y="5870"/>
                    <a:pt x="6738" y="4782"/>
                  </a:cubicBezTo>
                  <a:lnTo>
                    <a:pt x="6738" y="4782"/>
                  </a:lnTo>
                  <a:cubicBezTo>
                    <a:pt x="6445" y="6163"/>
                    <a:pt x="6111" y="7795"/>
                    <a:pt x="6048" y="8046"/>
                  </a:cubicBezTo>
                  <a:cubicBezTo>
                    <a:pt x="6034" y="8101"/>
                    <a:pt x="6085" y="8157"/>
                    <a:pt x="6139" y="8157"/>
                  </a:cubicBezTo>
                  <a:cubicBezTo>
                    <a:pt x="6166" y="8157"/>
                    <a:pt x="6194" y="8143"/>
                    <a:pt x="6215" y="8108"/>
                  </a:cubicBezTo>
                  <a:cubicBezTo>
                    <a:pt x="6571" y="7251"/>
                    <a:pt x="6947" y="6393"/>
                    <a:pt x="7282" y="5535"/>
                  </a:cubicBezTo>
                  <a:cubicBezTo>
                    <a:pt x="7617" y="4719"/>
                    <a:pt x="7910" y="3631"/>
                    <a:pt x="8328" y="2961"/>
                  </a:cubicBezTo>
                  <a:lnTo>
                    <a:pt x="8328" y="2961"/>
                  </a:lnTo>
                  <a:cubicBezTo>
                    <a:pt x="8015" y="3505"/>
                    <a:pt x="7889" y="4677"/>
                    <a:pt x="7743" y="5388"/>
                  </a:cubicBezTo>
                  <a:cubicBezTo>
                    <a:pt x="7533" y="6351"/>
                    <a:pt x="7303" y="7313"/>
                    <a:pt x="7094" y="8255"/>
                  </a:cubicBezTo>
                  <a:cubicBezTo>
                    <a:pt x="7080" y="8311"/>
                    <a:pt x="7131" y="8348"/>
                    <a:pt x="7173" y="8348"/>
                  </a:cubicBezTo>
                  <a:cubicBezTo>
                    <a:pt x="7194" y="8348"/>
                    <a:pt x="7213" y="8339"/>
                    <a:pt x="7219" y="8318"/>
                  </a:cubicBezTo>
                  <a:cubicBezTo>
                    <a:pt x="7680" y="7418"/>
                    <a:pt x="8036" y="6539"/>
                    <a:pt x="8370" y="5598"/>
                  </a:cubicBezTo>
                  <a:lnTo>
                    <a:pt x="8370" y="5598"/>
                  </a:lnTo>
                  <a:cubicBezTo>
                    <a:pt x="8224" y="6455"/>
                    <a:pt x="8056" y="7355"/>
                    <a:pt x="7994" y="8234"/>
                  </a:cubicBezTo>
                  <a:cubicBezTo>
                    <a:pt x="7994" y="8289"/>
                    <a:pt x="8029" y="8315"/>
                    <a:pt x="8065" y="8315"/>
                  </a:cubicBezTo>
                  <a:cubicBezTo>
                    <a:pt x="8097" y="8315"/>
                    <a:pt x="8130" y="8294"/>
                    <a:pt x="8140" y="8255"/>
                  </a:cubicBezTo>
                  <a:cubicBezTo>
                    <a:pt x="8412" y="7397"/>
                    <a:pt x="8663" y="6518"/>
                    <a:pt x="8935" y="5639"/>
                  </a:cubicBezTo>
                  <a:lnTo>
                    <a:pt x="8935" y="5639"/>
                  </a:lnTo>
                  <a:cubicBezTo>
                    <a:pt x="8872" y="6142"/>
                    <a:pt x="8831" y="6644"/>
                    <a:pt x="8852" y="7167"/>
                  </a:cubicBezTo>
                  <a:cubicBezTo>
                    <a:pt x="8852" y="7214"/>
                    <a:pt x="8891" y="7241"/>
                    <a:pt x="8930" y="7241"/>
                  </a:cubicBezTo>
                  <a:cubicBezTo>
                    <a:pt x="8960" y="7241"/>
                    <a:pt x="8989" y="7225"/>
                    <a:pt x="8998" y="7188"/>
                  </a:cubicBezTo>
                  <a:cubicBezTo>
                    <a:pt x="9144" y="6581"/>
                    <a:pt x="9270" y="5953"/>
                    <a:pt x="9458" y="5367"/>
                  </a:cubicBezTo>
                  <a:cubicBezTo>
                    <a:pt x="9500" y="5200"/>
                    <a:pt x="9835" y="4321"/>
                    <a:pt x="9981" y="3861"/>
                  </a:cubicBezTo>
                  <a:lnTo>
                    <a:pt x="9981" y="3861"/>
                  </a:lnTo>
                  <a:cubicBezTo>
                    <a:pt x="9919" y="4238"/>
                    <a:pt x="9814" y="4844"/>
                    <a:pt x="9793" y="4949"/>
                  </a:cubicBezTo>
                  <a:cubicBezTo>
                    <a:pt x="9709" y="5681"/>
                    <a:pt x="9626" y="6435"/>
                    <a:pt x="9563" y="7167"/>
                  </a:cubicBezTo>
                  <a:cubicBezTo>
                    <a:pt x="9563" y="7222"/>
                    <a:pt x="9604" y="7248"/>
                    <a:pt x="9645" y="7248"/>
                  </a:cubicBezTo>
                  <a:cubicBezTo>
                    <a:pt x="9683" y="7248"/>
                    <a:pt x="9720" y="7227"/>
                    <a:pt x="9730" y="7188"/>
                  </a:cubicBezTo>
                  <a:cubicBezTo>
                    <a:pt x="9877" y="6727"/>
                    <a:pt x="10023" y="6246"/>
                    <a:pt x="10149" y="5786"/>
                  </a:cubicBezTo>
                  <a:lnTo>
                    <a:pt x="10149" y="5786"/>
                  </a:lnTo>
                  <a:cubicBezTo>
                    <a:pt x="10128" y="6121"/>
                    <a:pt x="10128" y="6476"/>
                    <a:pt x="10149" y="6853"/>
                  </a:cubicBezTo>
                  <a:cubicBezTo>
                    <a:pt x="10149" y="6905"/>
                    <a:pt x="10205" y="6940"/>
                    <a:pt x="10252" y="6940"/>
                  </a:cubicBezTo>
                  <a:cubicBezTo>
                    <a:pt x="10282" y="6940"/>
                    <a:pt x="10308" y="6927"/>
                    <a:pt x="10316" y="6895"/>
                  </a:cubicBezTo>
                  <a:cubicBezTo>
                    <a:pt x="10421" y="6665"/>
                    <a:pt x="10609" y="6330"/>
                    <a:pt x="10776" y="5953"/>
                  </a:cubicBezTo>
                  <a:lnTo>
                    <a:pt x="10776" y="6686"/>
                  </a:lnTo>
                  <a:cubicBezTo>
                    <a:pt x="10776" y="6736"/>
                    <a:pt x="10830" y="6764"/>
                    <a:pt x="10877" y="6764"/>
                  </a:cubicBezTo>
                  <a:cubicBezTo>
                    <a:pt x="10908" y="6764"/>
                    <a:pt x="10936" y="6752"/>
                    <a:pt x="10944" y="6727"/>
                  </a:cubicBezTo>
                  <a:cubicBezTo>
                    <a:pt x="10965" y="6623"/>
                    <a:pt x="10986" y="6518"/>
                    <a:pt x="11049" y="6414"/>
                  </a:cubicBezTo>
                  <a:cubicBezTo>
                    <a:pt x="11069" y="6414"/>
                    <a:pt x="11090" y="6414"/>
                    <a:pt x="11132" y="6372"/>
                  </a:cubicBezTo>
                  <a:cubicBezTo>
                    <a:pt x="11153" y="6330"/>
                    <a:pt x="11488" y="5786"/>
                    <a:pt x="11593" y="5472"/>
                  </a:cubicBezTo>
                  <a:cubicBezTo>
                    <a:pt x="11613" y="5744"/>
                    <a:pt x="11697" y="6267"/>
                    <a:pt x="11718" y="6372"/>
                  </a:cubicBezTo>
                  <a:cubicBezTo>
                    <a:pt x="11738" y="6411"/>
                    <a:pt x="11761" y="6427"/>
                    <a:pt x="11786" y="6427"/>
                  </a:cubicBezTo>
                  <a:cubicBezTo>
                    <a:pt x="11814" y="6427"/>
                    <a:pt x="11842" y="6405"/>
                    <a:pt x="11865" y="6372"/>
                  </a:cubicBezTo>
                  <a:cubicBezTo>
                    <a:pt x="11969" y="6058"/>
                    <a:pt x="12095" y="5723"/>
                    <a:pt x="12199" y="5409"/>
                  </a:cubicBezTo>
                  <a:cubicBezTo>
                    <a:pt x="12199" y="5828"/>
                    <a:pt x="12241" y="6330"/>
                    <a:pt x="12283" y="6539"/>
                  </a:cubicBezTo>
                  <a:cubicBezTo>
                    <a:pt x="12283" y="6574"/>
                    <a:pt x="12315" y="6589"/>
                    <a:pt x="12347" y="6589"/>
                  </a:cubicBezTo>
                  <a:cubicBezTo>
                    <a:pt x="12373" y="6589"/>
                    <a:pt x="12399" y="6579"/>
                    <a:pt x="12409" y="6560"/>
                  </a:cubicBezTo>
                  <a:cubicBezTo>
                    <a:pt x="12534" y="6121"/>
                    <a:pt x="12639" y="5639"/>
                    <a:pt x="12764" y="5200"/>
                  </a:cubicBezTo>
                  <a:cubicBezTo>
                    <a:pt x="12693" y="5129"/>
                    <a:pt x="12641" y="5096"/>
                    <a:pt x="12602" y="5096"/>
                  </a:cubicBezTo>
                  <a:cubicBezTo>
                    <a:pt x="12584" y="5096"/>
                    <a:pt x="12568" y="5103"/>
                    <a:pt x="12555" y="5116"/>
                  </a:cubicBezTo>
                  <a:cubicBezTo>
                    <a:pt x="12513" y="5221"/>
                    <a:pt x="12450" y="5305"/>
                    <a:pt x="12409" y="5409"/>
                  </a:cubicBezTo>
                  <a:cubicBezTo>
                    <a:pt x="12429" y="5054"/>
                    <a:pt x="12409" y="4593"/>
                    <a:pt x="12492" y="4342"/>
                  </a:cubicBezTo>
                  <a:cubicBezTo>
                    <a:pt x="12505" y="4292"/>
                    <a:pt x="12464" y="4264"/>
                    <a:pt x="12420" y="4264"/>
                  </a:cubicBezTo>
                  <a:cubicBezTo>
                    <a:pt x="12392" y="4264"/>
                    <a:pt x="12362" y="4276"/>
                    <a:pt x="12346" y="4300"/>
                  </a:cubicBezTo>
                  <a:cubicBezTo>
                    <a:pt x="12304" y="4405"/>
                    <a:pt x="12283" y="4593"/>
                    <a:pt x="12220" y="4782"/>
                  </a:cubicBezTo>
                  <a:cubicBezTo>
                    <a:pt x="12157" y="4865"/>
                    <a:pt x="12137" y="5012"/>
                    <a:pt x="12116" y="5179"/>
                  </a:cubicBezTo>
                  <a:cubicBezTo>
                    <a:pt x="12032" y="5409"/>
                    <a:pt x="11969" y="5619"/>
                    <a:pt x="11865" y="5723"/>
                  </a:cubicBezTo>
                  <a:cubicBezTo>
                    <a:pt x="11837" y="5861"/>
                    <a:pt x="11806" y="5926"/>
                    <a:pt x="11774" y="5926"/>
                  </a:cubicBezTo>
                  <a:cubicBezTo>
                    <a:pt x="11732" y="5926"/>
                    <a:pt x="11691" y="5818"/>
                    <a:pt x="11655" y="5619"/>
                  </a:cubicBezTo>
                  <a:cubicBezTo>
                    <a:pt x="11613" y="5347"/>
                    <a:pt x="11655" y="5116"/>
                    <a:pt x="11676" y="4886"/>
                  </a:cubicBezTo>
                  <a:cubicBezTo>
                    <a:pt x="11676" y="4839"/>
                    <a:pt x="11637" y="4812"/>
                    <a:pt x="11594" y="4812"/>
                  </a:cubicBezTo>
                  <a:cubicBezTo>
                    <a:pt x="11562" y="4812"/>
                    <a:pt x="11527" y="4829"/>
                    <a:pt x="11509" y="4865"/>
                  </a:cubicBezTo>
                  <a:cubicBezTo>
                    <a:pt x="11472" y="4995"/>
                    <a:pt x="11221" y="5897"/>
                    <a:pt x="11121" y="5897"/>
                  </a:cubicBezTo>
                  <a:cubicBezTo>
                    <a:pt x="11108" y="5897"/>
                    <a:pt x="11098" y="5882"/>
                    <a:pt x="11090" y="5849"/>
                  </a:cubicBezTo>
                  <a:lnTo>
                    <a:pt x="11488" y="4510"/>
                  </a:lnTo>
                  <a:cubicBezTo>
                    <a:pt x="11502" y="4468"/>
                    <a:pt x="11453" y="4427"/>
                    <a:pt x="11411" y="4427"/>
                  </a:cubicBezTo>
                  <a:cubicBezTo>
                    <a:pt x="11389" y="4427"/>
                    <a:pt x="11370" y="4439"/>
                    <a:pt x="11362" y="4468"/>
                  </a:cubicBezTo>
                  <a:cubicBezTo>
                    <a:pt x="11195" y="4803"/>
                    <a:pt x="11090" y="5116"/>
                    <a:pt x="11028" y="5451"/>
                  </a:cubicBezTo>
                  <a:cubicBezTo>
                    <a:pt x="11028" y="5116"/>
                    <a:pt x="11028" y="4782"/>
                    <a:pt x="11069" y="4510"/>
                  </a:cubicBezTo>
                  <a:cubicBezTo>
                    <a:pt x="11082" y="4447"/>
                    <a:pt x="11035" y="4407"/>
                    <a:pt x="10990" y="4407"/>
                  </a:cubicBezTo>
                  <a:cubicBezTo>
                    <a:pt x="10960" y="4407"/>
                    <a:pt x="10931" y="4426"/>
                    <a:pt x="10923" y="4468"/>
                  </a:cubicBezTo>
                  <a:cubicBezTo>
                    <a:pt x="10818" y="4865"/>
                    <a:pt x="10714" y="5284"/>
                    <a:pt x="10567" y="5660"/>
                  </a:cubicBezTo>
                  <a:cubicBezTo>
                    <a:pt x="10494" y="5879"/>
                    <a:pt x="10401" y="6384"/>
                    <a:pt x="10323" y="6384"/>
                  </a:cubicBezTo>
                  <a:cubicBezTo>
                    <a:pt x="10289" y="6384"/>
                    <a:pt x="10258" y="6290"/>
                    <a:pt x="10232" y="6037"/>
                  </a:cubicBezTo>
                  <a:cubicBezTo>
                    <a:pt x="10232" y="5932"/>
                    <a:pt x="10337" y="5075"/>
                    <a:pt x="10421" y="4656"/>
                  </a:cubicBezTo>
                  <a:cubicBezTo>
                    <a:pt x="10463" y="4447"/>
                    <a:pt x="10546" y="4238"/>
                    <a:pt x="10609" y="4049"/>
                  </a:cubicBezTo>
                  <a:cubicBezTo>
                    <a:pt x="10622" y="3982"/>
                    <a:pt x="10559" y="3933"/>
                    <a:pt x="10506" y="3933"/>
                  </a:cubicBezTo>
                  <a:cubicBezTo>
                    <a:pt x="10476" y="3933"/>
                    <a:pt x="10449" y="3949"/>
                    <a:pt x="10442" y="3986"/>
                  </a:cubicBezTo>
                  <a:cubicBezTo>
                    <a:pt x="10400" y="4175"/>
                    <a:pt x="10337" y="4363"/>
                    <a:pt x="10295" y="4510"/>
                  </a:cubicBezTo>
                  <a:cubicBezTo>
                    <a:pt x="10128" y="4719"/>
                    <a:pt x="10044" y="5221"/>
                    <a:pt x="10023" y="5326"/>
                  </a:cubicBezTo>
                  <a:cubicBezTo>
                    <a:pt x="9940" y="5619"/>
                    <a:pt x="9814" y="5932"/>
                    <a:pt x="9709" y="6225"/>
                  </a:cubicBezTo>
                  <a:cubicBezTo>
                    <a:pt x="9772" y="6037"/>
                    <a:pt x="9793" y="5828"/>
                    <a:pt x="9793" y="5828"/>
                  </a:cubicBezTo>
                  <a:cubicBezTo>
                    <a:pt x="9898" y="4928"/>
                    <a:pt x="9981" y="4049"/>
                    <a:pt x="10086" y="3150"/>
                  </a:cubicBezTo>
                  <a:cubicBezTo>
                    <a:pt x="10086" y="3094"/>
                    <a:pt x="10045" y="3068"/>
                    <a:pt x="10001" y="3068"/>
                  </a:cubicBezTo>
                  <a:cubicBezTo>
                    <a:pt x="9961" y="3068"/>
                    <a:pt x="9917" y="3089"/>
                    <a:pt x="9898" y="3129"/>
                  </a:cubicBezTo>
                  <a:cubicBezTo>
                    <a:pt x="9563" y="4049"/>
                    <a:pt x="9270" y="4991"/>
                    <a:pt x="9040" y="5932"/>
                  </a:cubicBezTo>
                  <a:cubicBezTo>
                    <a:pt x="8996" y="6107"/>
                    <a:pt x="8871" y="6748"/>
                    <a:pt x="8863" y="6748"/>
                  </a:cubicBezTo>
                  <a:cubicBezTo>
                    <a:pt x="8859" y="6748"/>
                    <a:pt x="8878" y="6625"/>
                    <a:pt x="8935" y="6288"/>
                  </a:cubicBezTo>
                  <a:cubicBezTo>
                    <a:pt x="9040" y="5744"/>
                    <a:pt x="9186" y="5116"/>
                    <a:pt x="9186" y="4572"/>
                  </a:cubicBezTo>
                  <a:cubicBezTo>
                    <a:pt x="9354" y="4342"/>
                    <a:pt x="9396" y="4196"/>
                    <a:pt x="9291" y="4154"/>
                  </a:cubicBezTo>
                  <a:cubicBezTo>
                    <a:pt x="9354" y="4028"/>
                    <a:pt x="9375" y="3861"/>
                    <a:pt x="9416" y="3735"/>
                  </a:cubicBezTo>
                  <a:cubicBezTo>
                    <a:pt x="9443" y="3669"/>
                    <a:pt x="9385" y="3619"/>
                    <a:pt x="9333" y="3619"/>
                  </a:cubicBezTo>
                  <a:cubicBezTo>
                    <a:pt x="9304" y="3619"/>
                    <a:pt x="9278" y="3635"/>
                    <a:pt x="9270" y="3673"/>
                  </a:cubicBezTo>
                  <a:cubicBezTo>
                    <a:pt x="9207" y="3840"/>
                    <a:pt x="9186" y="3986"/>
                    <a:pt x="9144" y="4133"/>
                  </a:cubicBezTo>
                  <a:cubicBezTo>
                    <a:pt x="9040" y="4447"/>
                    <a:pt x="8956" y="4719"/>
                    <a:pt x="8852" y="5033"/>
                  </a:cubicBezTo>
                  <a:cubicBezTo>
                    <a:pt x="8726" y="5493"/>
                    <a:pt x="8559" y="5953"/>
                    <a:pt x="8433" y="6393"/>
                  </a:cubicBezTo>
                  <a:cubicBezTo>
                    <a:pt x="8308" y="6853"/>
                    <a:pt x="8119" y="7397"/>
                    <a:pt x="8036" y="7795"/>
                  </a:cubicBezTo>
                  <a:cubicBezTo>
                    <a:pt x="8119" y="7334"/>
                    <a:pt x="8224" y="6644"/>
                    <a:pt x="8328" y="6079"/>
                  </a:cubicBezTo>
                  <a:cubicBezTo>
                    <a:pt x="8412" y="5639"/>
                    <a:pt x="8475" y="5221"/>
                    <a:pt x="8580" y="4782"/>
                  </a:cubicBezTo>
                  <a:cubicBezTo>
                    <a:pt x="8642" y="4593"/>
                    <a:pt x="8747" y="4238"/>
                    <a:pt x="8768" y="4028"/>
                  </a:cubicBezTo>
                  <a:cubicBezTo>
                    <a:pt x="8831" y="3840"/>
                    <a:pt x="8872" y="3673"/>
                    <a:pt x="8935" y="3505"/>
                  </a:cubicBezTo>
                  <a:cubicBezTo>
                    <a:pt x="8949" y="3438"/>
                    <a:pt x="8885" y="3389"/>
                    <a:pt x="8832" y="3389"/>
                  </a:cubicBezTo>
                  <a:cubicBezTo>
                    <a:pt x="8802" y="3389"/>
                    <a:pt x="8775" y="3405"/>
                    <a:pt x="8768" y="3442"/>
                  </a:cubicBezTo>
                  <a:cubicBezTo>
                    <a:pt x="8684" y="3714"/>
                    <a:pt x="8642" y="3966"/>
                    <a:pt x="8580" y="4196"/>
                  </a:cubicBezTo>
                  <a:cubicBezTo>
                    <a:pt x="8580" y="4238"/>
                    <a:pt x="8559" y="4238"/>
                    <a:pt x="8559" y="4259"/>
                  </a:cubicBezTo>
                  <a:cubicBezTo>
                    <a:pt x="8098" y="5221"/>
                    <a:pt x="7743" y="6435"/>
                    <a:pt x="7387" y="7439"/>
                  </a:cubicBezTo>
                  <a:cubicBezTo>
                    <a:pt x="7271" y="7745"/>
                    <a:pt x="7230" y="7855"/>
                    <a:pt x="7229" y="7855"/>
                  </a:cubicBezTo>
                  <a:cubicBezTo>
                    <a:pt x="7227" y="7855"/>
                    <a:pt x="7315" y="7599"/>
                    <a:pt x="7366" y="7397"/>
                  </a:cubicBezTo>
                  <a:cubicBezTo>
                    <a:pt x="7512" y="6811"/>
                    <a:pt x="7617" y="6225"/>
                    <a:pt x="7743" y="5619"/>
                  </a:cubicBezTo>
                  <a:cubicBezTo>
                    <a:pt x="7994" y="4572"/>
                    <a:pt x="8224" y="3547"/>
                    <a:pt x="8454" y="2501"/>
                  </a:cubicBezTo>
                  <a:cubicBezTo>
                    <a:pt x="8467" y="2448"/>
                    <a:pt x="8423" y="2404"/>
                    <a:pt x="8377" y="2404"/>
                  </a:cubicBezTo>
                  <a:cubicBezTo>
                    <a:pt x="8350" y="2404"/>
                    <a:pt x="8323" y="2420"/>
                    <a:pt x="8308" y="2459"/>
                  </a:cubicBezTo>
                  <a:cubicBezTo>
                    <a:pt x="7931" y="3317"/>
                    <a:pt x="7575" y="4154"/>
                    <a:pt x="7199" y="5012"/>
                  </a:cubicBezTo>
                  <a:cubicBezTo>
                    <a:pt x="7010" y="5430"/>
                    <a:pt x="6843" y="5870"/>
                    <a:pt x="6655" y="6288"/>
                  </a:cubicBezTo>
                  <a:cubicBezTo>
                    <a:pt x="6592" y="6435"/>
                    <a:pt x="6445" y="6895"/>
                    <a:pt x="6320" y="7272"/>
                  </a:cubicBezTo>
                  <a:cubicBezTo>
                    <a:pt x="6487" y="6665"/>
                    <a:pt x="6634" y="5430"/>
                    <a:pt x="6675" y="5179"/>
                  </a:cubicBezTo>
                  <a:cubicBezTo>
                    <a:pt x="6885" y="4196"/>
                    <a:pt x="7073" y="3233"/>
                    <a:pt x="7282" y="2250"/>
                  </a:cubicBezTo>
                  <a:cubicBezTo>
                    <a:pt x="7296" y="2183"/>
                    <a:pt x="7241" y="2133"/>
                    <a:pt x="7188" y="2133"/>
                  </a:cubicBezTo>
                  <a:close/>
                  <a:moveTo>
                    <a:pt x="1089" y="1"/>
                  </a:moveTo>
                  <a:cubicBezTo>
                    <a:pt x="1047" y="1"/>
                    <a:pt x="1005" y="32"/>
                    <a:pt x="1005" y="95"/>
                  </a:cubicBezTo>
                  <a:cubicBezTo>
                    <a:pt x="963" y="429"/>
                    <a:pt x="629" y="1894"/>
                    <a:pt x="754" y="2041"/>
                  </a:cubicBezTo>
                  <a:cubicBezTo>
                    <a:pt x="545" y="1831"/>
                    <a:pt x="691" y="743"/>
                    <a:pt x="712" y="409"/>
                  </a:cubicBezTo>
                  <a:cubicBezTo>
                    <a:pt x="712" y="351"/>
                    <a:pt x="662" y="319"/>
                    <a:pt x="613" y="319"/>
                  </a:cubicBezTo>
                  <a:cubicBezTo>
                    <a:pt x="573" y="319"/>
                    <a:pt x="533" y="341"/>
                    <a:pt x="524" y="388"/>
                  </a:cubicBezTo>
                  <a:cubicBezTo>
                    <a:pt x="457" y="657"/>
                    <a:pt x="459" y="900"/>
                    <a:pt x="424" y="900"/>
                  </a:cubicBezTo>
                  <a:cubicBezTo>
                    <a:pt x="405" y="900"/>
                    <a:pt x="374" y="825"/>
                    <a:pt x="315" y="639"/>
                  </a:cubicBezTo>
                  <a:cubicBezTo>
                    <a:pt x="302" y="601"/>
                    <a:pt x="259" y="571"/>
                    <a:pt x="223" y="571"/>
                  </a:cubicBezTo>
                  <a:cubicBezTo>
                    <a:pt x="198" y="571"/>
                    <a:pt x="177" y="584"/>
                    <a:pt x="168" y="618"/>
                  </a:cubicBezTo>
                  <a:cubicBezTo>
                    <a:pt x="1" y="911"/>
                    <a:pt x="22" y="806"/>
                    <a:pt x="64" y="1141"/>
                  </a:cubicBezTo>
                  <a:cubicBezTo>
                    <a:pt x="64" y="1193"/>
                    <a:pt x="105" y="1219"/>
                    <a:pt x="147" y="1219"/>
                  </a:cubicBezTo>
                  <a:cubicBezTo>
                    <a:pt x="189" y="1219"/>
                    <a:pt x="231" y="1193"/>
                    <a:pt x="231" y="1141"/>
                  </a:cubicBezTo>
                  <a:cubicBezTo>
                    <a:pt x="231" y="1036"/>
                    <a:pt x="238" y="983"/>
                    <a:pt x="250" y="983"/>
                  </a:cubicBezTo>
                  <a:cubicBezTo>
                    <a:pt x="266" y="983"/>
                    <a:pt x="290" y="1088"/>
                    <a:pt x="315" y="1308"/>
                  </a:cubicBezTo>
                  <a:cubicBezTo>
                    <a:pt x="325" y="1340"/>
                    <a:pt x="367" y="1355"/>
                    <a:pt x="409" y="1355"/>
                  </a:cubicBezTo>
                  <a:cubicBezTo>
                    <a:pt x="451" y="1355"/>
                    <a:pt x="493" y="1340"/>
                    <a:pt x="503" y="1308"/>
                  </a:cubicBezTo>
                  <a:cubicBezTo>
                    <a:pt x="503" y="1266"/>
                    <a:pt x="503" y="1246"/>
                    <a:pt x="524" y="1225"/>
                  </a:cubicBezTo>
                  <a:lnTo>
                    <a:pt x="524" y="1434"/>
                  </a:lnTo>
                  <a:cubicBezTo>
                    <a:pt x="545" y="1769"/>
                    <a:pt x="629" y="2103"/>
                    <a:pt x="691" y="2459"/>
                  </a:cubicBezTo>
                  <a:cubicBezTo>
                    <a:pt x="702" y="2490"/>
                    <a:pt x="738" y="2506"/>
                    <a:pt x="775" y="2506"/>
                  </a:cubicBezTo>
                  <a:cubicBezTo>
                    <a:pt x="812" y="2506"/>
                    <a:pt x="848" y="2490"/>
                    <a:pt x="859" y="2459"/>
                  </a:cubicBezTo>
                  <a:cubicBezTo>
                    <a:pt x="901" y="2354"/>
                    <a:pt x="963" y="1957"/>
                    <a:pt x="1047" y="1518"/>
                  </a:cubicBezTo>
                  <a:cubicBezTo>
                    <a:pt x="1152" y="2062"/>
                    <a:pt x="1319" y="2668"/>
                    <a:pt x="1340" y="2731"/>
                  </a:cubicBezTo>
                  <a:cubicBezTo>
                    <a:pt x="1350" y="2773"/>
                    <a:pt x="1387" y="2794"/>
                    <a:pt x="1426" y="2794"/>
                  </a:cubicBezTo>
                  <a:cubicBezTo>
                    <a:pt x="1465" y="2794"/>
                    <a:pt x="1507" y="2773"/>
                    <a:pt x="1528" y="2731"/>
                  </a:cubicBezTo>
                  <a:cubicBezTo>
                    <a:pt x="1633" y="2417"/>
                    <a:pt x="1696" y="2145"/>
                    <a:pt x="1758" y="1831"/>
                  </a:cubicBezTo>
                  <a:cubicBezTo>
                    <a:pt x="1842" y="2564"/>
                    <a:pt x="1989" y="3338"/>
                    <a:pt x="2072" y="4049"/>
                  </a:cubicBezTo>
                  <a:cubicBezTo>
                    <a:pt x="2072" y="4107"/>
                    <a:pt x="2117" y="4139"/>
                    <a:pt x="2163" y="4139"/>
                  </a:cubicBezTo>
                  <a:cubicBezTo>
                    <a:pt x="2202" y="4139"/>
                    <a:pt x="2242" y="4117"/>
                    <a:pt x="2261" y="4070"/>
                  </a:cubicBezTo>
                  <a:cubicBezTo>
                    <a:pt x="2302" y="3840"/>
                    <a:pt x="2323" y="3631"/>
                    <a:pt x="2386" y="3401"/>
                  </a:cubicBezTo>
                  <a:cubicBezTo>
                    <a:pt x="2407" y="3547"/>
                    <a:pt x="2407" y="3735"/>
                    <a:pt x="2449" y="3882"/>
                  </a:cubicBezTo>
                  <a:cubicBezTo>
                    <a:pt x="2449" y="3944"/>
                    <a:pt x="2494" y="3984"/>
                    <a:pt x="2538" y="3984"/>
                  </a:cubicBezTo>
                  <a:cubicBezTo>
                    <a:pt x="2569" y="3984"/>
                    <a:pt x="2599" y="3966"/>
                    <a:pt x="2616" y="3924"/>
                  </a:cubicBezTo>
                  <a:cubicBezTo>
                    <a:pt x="2763" y="3526"/>
                    <a:pt x="2888" y="3129"/>
                    <a:pt x="2972" y="2710"/>
                  </a:cubicBezTo>
                  <a:cubicBezTo>
                    <a:pt x="2972" y="3338"/>
                    <a:pt x="3014" y="3966"/>
                    <a:pt x="3098" y="4593"/>
                  </a:cubicBezTo>
                  <a:cubicBezTo>
                    <a:pt x="3098" y="4642"/>
                    <a:pt x="3147" y="4676"/>
                    <a:pt x="3196" y="4676"/>
                  </a:cubicBezTo>
                  <a:cubicBezTo>
                    <a:pt x="3232" y="4676"/>
                    <a:pt x="3268" y="4658"/>
                    <a:pt x="3286" y="4614"/>
                  </a:cubicBezTo>
                  <a:cubicBezTo>
                    <a:pt x="3411" y="4070"/>
                    <a:pt x="3516" y="3505"/>
                    <a:pt x="3621" y="2940"/>
                  </a:cubicBezTo>
                  <a:cubicBezTo>
                    <a:pt x="3662" y="2710"/>
                    <a:pt x="3725" y="2480"/>
                    <a:pt x="3746" y="2271"/>
                  </a:cubicBezTo>
                  <a:lnTo>
                    <a:pt x="3746" y="2271"/>
                  </a:lnTo>
                  <a:cubicBezTo>
                    <a:pt x="3704" y="3505"/>
                    <a:pt x="3830" y="4782"/>
                    <a:pt x="3851" y="6016"/>
                  </a:cubicBezTo>
                  <a:cubicBezTo>
                    <a:pt x="3851" y="6071"/>
                    <a:pt x="3886" y="6097"/>
                    <a:pt x="3925" y="6097"/>
                  </a:cubicBezTo>
                  <a:cubicBezTo>
                    <a:pt x="3960" y="6097"/>
                    <a:pt x="3998" y="6077"/>
                    <a:pt x="4018" y="6037"/>
                  </a:cubicBezTo>
                  <a:cubicBezTo>
                    <a:pt x="4165" y="5514"/>
                    <a:pt x="4290" y="4970"/>
                    <a:pt x="4437" y="4447"/>
                  </a:cubicBezTo>
                  <a:lnTo>
                    <a:pt x="4437" y="4447"/>
                  </a:lnTo>
                  <a:cubicBezTo>
                    <a:pt x="4395" y="5409"/>
                    <a:pt x="4395" y="6351"/>
                    <a:pt x="4458" y="7313"/>
                  </a:cubicBezTo>
                  <a:cubicBezTo>
                    <a:pt x="4458" y="7369"/>
                    <a:pt x="4504" y="7397"/>
                    <a:pt x="4547" y="7397"/>
                  </a:cubicBezTo>
                  <a:cubicBezTo>
                    <a:pt x="4569" y="7397"/>
                    <a:pt x="4590" y="7390"/>
                    <a:pt x="4604" y="7376"/>
                  </a:cubicBezTo>
                  <a:lnTo>
                    <a:pt x="4604" y="7376"/>
                  </a:lnTo>
                  <a:cubicBezTo>
                    <a:pt x="4583" y="7439"/>
                    <a:pt x="4583" y="7523"/>
                    <a:pt x="4583" y="7544"/>
                  </a:cubicBezTo>
                  <a:cubicBezTo>
                    <a:pt x="4562" y="7711"/>
                    <a:pt x="4541" y="7899"/>
                    <a:pt x="4478" y="8046"/>
                  </a:cubicBezTo>
                  <a:cubicBezTo>
                    <a:pt x="4465" y="8112"/>
                    <a:pt x="4520" y="8162"/>
                    <a:pt x="4572" y="8162"/>
                  </a:cubicBezTo>
                  <a:cubicBezTo>
                    <a:pt x="4602" y="8162"/>
                    <a:pt x="4631" y="8146"/>
                    <a:pt x="4646" y="8108"/>
                  </a:cubicBezTo>
                  <a:lnTo>
                    <a:pt x="4792" y="7481"/>
                  </a:lnTo>
                  <a:cubicBezTo>
                    <a:pt x="4813" y="7418"/>
                    <a:pt x="4813" y="7334"/>
                    <a:pt x="4855" y="7292"/>
                  </a:cubicBezTo>
                  <a:cubicBezTo>
                    <a:pt x="4981" y="6769"/>
                    <a:pt x="5169" y="6079"/>
                    <a:pt x="5336" y="5388"/>
                  </a:cubicBezTo>
                  <a:lnTo>
                    <a:pt x="5336" y="5388"/>
                  </a:lnTo>
                  <a:cubicBezTo>
                    <a:pt x="5190" y="6435"/>
                    <a:pt x="5002" y="7481"/>
                    <a:pt x="4855" y="8548"/>
                  </a:cubicBezTo>
                  <a:cubicBezTo>
                    <a:pt x="4830" y="8610"/>
                    <a:pt x="4887" y="8650"/>
                    <a:pt x="4941" y="8650"/>
                  </a:cubicBezTo>
                  <a:cubicBezTo>
                    <a:pt x="4978" y="8650"/>
                    <a:pt x="5014" y="8632"/>
                    <a:pt x="5023" y="8590"/>
                  </a:cubicBezTo>
                  <a:cubicBezTo>
                    <a:pt x="5085" y="8318"/>
                    <a:pt x="5127" y="8046"/>
                    <a:pt x="5190" y="7753"/>
                  </a:cubicBezTo>
                  <a:cubicBezTo>
                    <a:pt x="5315" y="7334"/>
                    <a:pt x="5399" y="6895"/>
                    <a:pt x="5441" y="6455"/>
                  </a:cubicBezTo>
                  <a:cubicBezTo>
                    <a:pt x="5483" y="6288"/>
                    <a:pt x="5504" y="6142"/>
                    <a:pt x="5546" y="6016"/>
                  </a:cubicBezTo>
                  <a:cubicBezTo>
                    <a:pt x="5650" y="5598"/>
                    <a:pt x="5797" y="5137"/>
                    <a:pt x="5922" y="4719"/>
                  </a:cubicBezTo>
                  <a:lnTo>
                    <a:pt x="5922" y="4719"/>
                  </a:lnTo>
                  <a:cubicBezTo>
                    <a:pt x="5922" y="4782"/>
                    <a:pt x="5901" y="4823"/>
                    <a:pt x="5901" y="4886"/>
                  </a:cubicBezTo>
                  <a:cubicBezTo>
                    <a:pt x="5869" y="5128"/>
                    <a:pt x="5838" y="5372"/>
                    <a:pt x="5809" y="5617"/>
                  </a:cubicBezTo>
                  <a:lnTo>
                    <a:pt x="5809" y="5617"/>
                  </a:lnTo>
                  <a:cubicBezTo>
                    <a:pt x="5835" y="5443"/>
                    <a:pt x="5867" y="5269"/>
                    <a:pt x="5901" y="5095"/>
                  </a:cubicBezTo>
                  <a:cubicBezTo>
                    <a:pt x="6027" y="4259"/>
                    <a:pt x="6173" y="3422"/>
                    <a:pt x="6362" y="2585"/>
                  </a:cubicBezTo>
                  <a:cubicBezTo>
                    <a:pt x="6375" y="2518"/>
                    <a:pt x="6320" y="2468"/>
                    <a:pt x="6273" y="2468"/>
                  </a:cubicBezTo>
                  <a:cubicBezTo>
                    <a:pt x="6247" y="2468"/>
                    <a:pt x="6223" y="2484"/>
                    <a:pt x="6215" y="2522"/>
                  </a:cubicBezTo>
                  <a:cubicBezTo>
                    <a:pt x="5943" y="3296"/>
                    <a:pt x="5713" y="4070"/>
                    <a:pt x="5504" y="4823"/>
                  </a:cubicBezTo>
                  <a:cubicBezTo>
                    <a:pt x="5504" y="4803"/>
                    <a:pt x="5504" y="4761"/>
                    <a:pt x="5525" y="4719"/>
                  </a:cubicBezTo>
                  <a:cubicBezTo>
                    <a:pt x="5713" y="3610"/>
                    <a:pt x="5880" y="2480"/>
                    <a:pt x="6048" y="1350"/>
                  </a:cubicBezTo>
                  <a:cubicBezTo>
                    <a:pt x="6060" y="1288"/>
                    <a:pt x="5998" y="1248"/>
                    <a:pt x="5942" y="1248"/>
                  </a:cubicBezTo>
                  <a:cubicBezTo>
                    <a:pt x="5904" y="1248"/>
                    <a:pt x="5868" y="1266"/>
                    <a:pt x="5859" y="1308"/>
                  </a:cubicBezTo>
                  <a:cubicBezTo>
                    <a:pt x="5818" y="1559"/>
                    <a:pt x="5420" y="3129"/>
                    <a:pt x="5085" y="4656"/>
                  </a:cubicBezTo>
                  <a:cubicBezTo>
                    <a:pt x="5148" y="3840"/>
                    <a:pt x="5232" y="3003"/>
                    <a:pt x="5274" y="2187"/>
                  </a:cubicBezTo>
                  <a:cubicBezTo>
                    <a:pt x="5274" y="2132"/>
                    <a:pt x="5233" y="2106"/>
                    <a:pt x="5191" y="2106"/>
                  </a:cubicBezTo>
                  <a:cubicBezTo>
                    <a:pt x="5154" y="2106"/>
                    <a:pt x="5116" y="2127"/>
                    <a:pt x="5106" y="2166"/>
                  </a:cubicBezTo>
                  <a:cubicBezTo>
                    <a:pt x="4897" y="3024"/>
                    <a:pt x="4604" y="4070"/>
                    <a:pt x="4499" y="5075"/>
                  </a:cubicBezTo>
                  <a:lnTo>
                    <a:pt x="4499" y="4991"/>
                  </a:lnTo>
                  <a:cubicBezTo>
                    <a:pt x="4499" y="4384"/>
                    <a:pt x="4541" y="3756"/>
                    <a:pt x="4562" y="3150"/>
                  </a:cubicBezTo>
                  <a:cubicBezTo>
                    <a:pt x="4667" y="2396"/>
                    <a:pt x="4709" y="1622"/>
                    <a:pt x="4688" y="827"/>
                  </a:cubicBezTo>
                  <a:cubicBezTo>
                    <a:pt x="4688" y="775"/>
                    <a:pt x="4641" y="749"/>
                    <a:pt x="4594" y="749"/>
                  </a:cubicBezTo>
                  <a:cubicBezTo>
                    <a:pt x="4546" y="749"/>
                    <a:pt x="4499" y="775"/>
                    <a:pt x="4499" y="827"/>
                  </a:cubicBezTo>
                  <a:cubicBezTo>
                    <a:pt x="4437" y="1664"/>
                    <a:pt x="4395" y="2501"/>
                    <a:pt x="4374" y="3359"/>
                  </a:cubicBezTo>
                  <a:cubicBezTo>
                    <a:pt x="4290" y="3882"/>
                    <a:pt x="4186" y="4447"/>
                    <a:pt x="4060" y="4928"/>
                  </a:cubicBezTo>
                  <a:cubicBezTo>
                    <a:pt x="3962" y="5334"/>
                    <a:pt x="3905" y="5487"/>
                    <a:pt x="3874" y="5487"/>
                  </a:cubicBezTo>
                  <a:cubicBezTo>
                    <a:pt x="3793" y="5487"/>
                    <a:pt x="3887" y="4439"/>
                    <a:pt x="3872" y="4091"/>
                  </a:cubicBezTo>
                  <a:cubicBezTo>
                    <a:pt x="3851" y="3150"/>
                    <a:pt x="3830" y="2187"/>
                    <a:pt x="3830" y="1246"/>
                  </a:cubicBezTo>
                  <a:cubicBezTo>
                    <a:pt x="3830" y="1188"/>
                    <a:pt x="3779" y="1156"/>
                    <a:pt x="3730" y="1156"/>
                  </a:cubicBezTo>
                  <a:cubicBezTo>
                    <a:pt x="3690" y="1156"/>
                    <a:pt x="3651" y="1177"/>
                    <a:pt x="3642" y="1225"/>
                  </a:cubicBezTo>
                  <a:lnTo>
                    <a:pt x="3244" y="3338"/>
                  </a:lnTo>
                  <a:cubicBezTo>
                    <a:pt x="3223" y="3422"/>
                    <a:pt x="3035" y="4091"/>
                    <a:pt x="3118" y="4196"/>
                  </a:cubicBezTo>
                  <a:cubicBezTo>
                    <a:pt x="3014" y="4070"/>
                    <a:pt x="3056" y="3526"/>
                    <a:pt x="3056" y="3359"/>
                  </a:cubicBezTo>
                  <a:cubicBezTo>
                    <a:pt x="3056" y="3129"/>
                    <a:pt x="3244" y="1413"/>
                    <a:pt x="3139" y="1266"/>
                  </a:cubicBezTo>
                  <a:cubicBezTo>
                    <a:pt x="3160" y="1141"/>
                    <a:pt x="3160" y="994"/>
                    <a:pt x="3202" y="848"/>
                  </a:cubicBezTo>
                  <a:cubicBezTo>
                    <a:pt x="3202" y="788"/>
                    <a:pt x="3164" y="761"/>
                    <a:pt x="3122" y="761"/>
                  </a:cubicBezTo>
                  <a:cubicBezTo>
                    <a:pt x="3076" y="761"/>
                    <a:pt x="3025" y="793"/>
                    <a:pt x="3014" y="848"/>
                  </a:cubicBezTo>
                  <a:cubicBezTo>
                    <a:pt x="2951" y="1162"/>
                    <a:pt x="2930" y="1476"/>
                    <a:pt x="2930" y="1790"/>
                  </a:cubicBezTo>
                  <a:cubicBezTo>
                    <a:pt x="2826" y="2417"/>
                    <a:pt x="2721" y="3401"/>
                    <a:pt x="2512" y="3463"/>
                  </a:cubicBezTo>
                  <a:cubicBezTo>
                    <a:pt x="2491" y="3463"/>
                    <a:pt x="2491" y="2773"/>
                    <a:pt x="2470" y="2187"/>
                  </a:cubicBezTo>
                  <a:cubicBezTo>
                    <a:pt x="2491" y="1748"/>
                    <a:pt x="2491" y="1308"/>
                    <a:pt x="2470" y="827"/>
                  </a:cubicBezTo>
                  <a:cubicBezTo>
                    <a:pt x="2470" y="775"/>
                    <a:pt x="2423" y="749"/>
                    <a:pt x="2376" y="749"/>
                  </a:cubicBezTo>
                  <a:cubicBezTo>
                    <a:pt x="2329" y="749"/>
                    <a:pt x="2282" y="775"/>
                    <a:pt x="2282" y="827"/>
                  </a:cubicBezTo>
                  <a:cubicBezTo>
                    <a:pt x="2261" y="1329"/>
                    <a:pt x="2261" y="1790"/>
                    <a:pt x="2282" y="2271"/>
                  </a:cubicBezTo>
                  <a:cubicBezTo>
                    <a:pt x="2282" y="2459"/>
                    <a:pt x="2282" y="2668"/>
                    <a:pt x="2261" y="2836"/>
                  </a:cubicBezTo>
                  <a:cubicBezTo>
                    <a:pt x="2261" y="2896"/>
                    <a:pt x="2126" y="3569"/>
                    <a:pt x="2170" y="3627"/>
                  </a:cubicBezTo>
                  <a:lnTo>
                    <a:pt x="2170" y="3627"/>
                  </a:lnTo>
                  <a:cubicBezTo>
                    <a:pt x="2092" y="3557"/>
                    <a:pt x="2072" y="2665"/>
                    <a:pt x="2072" y="2564"/>
                  </a:cubicBezTo>
                  <a:cubicBezTo>
                    <a:pt x="1989" y="1769"/>
                    <a:pt x="1884" y="994"/>
                    <a:pt x="1800" y="220"/>
                  </a:cubicBezTo>
                  <a:cubicBezTo>
                    <a:pt x="1800" y="166"/>
                    <a:pt x="1755" y="134"/>
                    <a:pt x="1711" y="134"/>
                  </a:cubicBezTo>
                  <a:cubicBezTo>
                    <a:pt x="1671" y="134"/>
                    <a:pt x="1633" y="160"/>
                    <a:pt x="1633" y="220"/>
                  </a:cubicBezTo>
                  <a:cubicBezTo>
                    <a:pt x="1654" y="532"/>
                    <a:pt x="1447" y="2292"/>
                    <a:pt x="1424" y="2292"/>
                  </a:cubicBezTo>
                  <a:cubicBezTo>
                    <a:pt x="1424" y="2292"/>
                    <a:pt x="1424" y="2292"/>
                    <a:pt x="1424" y="2292"/>
                  </a:cubicBezTo>
                  <a:cubicBezTo>
                    <a:pt x="1026" y="1978"/>
                    <a:pt x="1173" y="597"/>
                    <a:pt x="1173" y="95"/>
                  </a:cubicBezTo>
                  <a:cubicBezTo>
                    <a:pt x="1173" y="32"/>
                    <a:pt x="1131"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8"/>
            <p:cNvSpPr/>
            <p:nvPr/>
          </p:nvSpPr>
          <p:spPr>
            <a:xfrm>
              <a:off x="5228550" y="3773300"/>
              <a:ext cx="814000" cy="243700"/>
            </a:xfrm>
            <a:custGeom>
              <a:avLst/>
              <a:gdLst/>
              <a:ahLst/>
              <a:cxnLst/>
              <a:rect l="l" t="t" r="r" b="b"/>
              <a:pathLst>
                <a:path w="32560" h="9748" extrusionOk="0">
                  <a:moveTo>
                    <a:pt x="27977" y="1"/>
                  </a:moveTo>
                  <a:cubicBezTo>
                    <a:pt x="27890" y="1"/>
                    <a:pt x="27817" y="117"/>
                    <a:pt x="27904" y="204"/>
                  </a:cubicBezTo>
                  <a:cubicBezTo>
                    <a:pt x="28574" y="853"/>
                    <a:pt x="29265" y="1501"/>
                    <a:pt x="29913" y="2192"/>
                  </a:cubicBezTo>
                  <a:cubicBezTo>
                    <a:pt x="29997" y="2255"/>
                    <a:pt x="30101" y="2359"/>
                    <a:pt x="30164" y="2464"/>
                  </a:cubicBezTo>
                  <a:cubicBezTo>
                    <a:pt x="29118" y="1711"/>
                    <a:pt x="28030" y="999"/>
                    <a:pt x="26900" y="350"/>
                  </a:cubicBezTo>
                  <a:cubicBezTo>
                    <a:pt x="26886" y="345"/>
                    <a:pt x="26872" y="342"/>
                    <a:pt x="26858" y="342"/>
                  </a:cubicBezTo>
                  <a:cubicBezTo>
                    <a:pt x="26770" y="342"/>
                    <a:pt x="26702" y="446"/>
                    <a:pt x="26775" y="518"/>
                  </a:cubicBezTo>
                  <a:cubicBezTo>
                    <a:pt x="27402" y="1146"/>
                    <a:pt x="28030" y="1731"/>
                    <a:pt x="28658" y="2359"/>
                  </a:cubicBezTo>
                  <a:cubicBezTo>
                    <a:pt x="27737" y="1731"/>
                    <a:pt x="26775" y="1271"/>
                    <a:pt x="25728" y="874"/>
                  </a:cubicBezTo>
                  <a:cubicBezTo>
                    <a:pt x="25721" y="872"/>
                    <a:pt x="25713" y="871"/>
                    <a:pt x="25705" y="871"/>
                  </a:cubicBezTo>
                  <a:cubicBezTo>
                    <a:pt x="25615" y="871"/>
                    <a:pt x="25566" y="983"/>
                    <a:pt x="25624" y="1041"/>
                  </a:cubicBezTo>
                  <a:cubicBezTo>
                    <a:pt x="26084" y="1480"/>
                    <a:pt x="26565" y="1899"/>
                    <a:pt x="27026" y="2338"/>
                  </a:cubicBezTo>
                  <a:cubicBezTo>
                    <a:pt x="26377" y="1941"/>
                    <a:pt x="25666" y="1606"/>
                    <a:pt x="25080" y="1292"/>
                  </a:cubicBezTo>
                  <a:cubicBezTo>
                    <a:pt x="25066" y="1286"/>
                    <a:pt x="25051" y="1284"/>
                    <a:pt x="25037" y="1284"/>
                  </a:cubicBezTo>
                  <a:cubicBezTo>
                    <a:pt x="24950" y="1284"/>
                    <a:pt x="24885" y="1387"/>
                    <a:pt x="24975" y="1459"/>
                  </a:cubicBezTo>
                  <a:cubicBezTo>
                    <a:pt x="25540" y="2003"/>
                    <a:pt x="26084" y="2527"/>
                    <a:pt x="26670" y="3071"/>
                  </a:cubicBezTo>
                  <a:cubicBezTo>
                    <a:pt x="27005" y="3384"/>
                    <a:pt x="27319" y="3761"/>
                    <a:pt x="27695" y="4033"/>
                  </a:cubicBezTo>
                  <a:cubicBezTo>
                    <a:pt x="27801" y="4108"/>
                    <a:pt x="28090" y="4314"/>
                    <a:pt x="28065" y="4314"/>
                  </a:cubicBezTo>
                  <a:cubicBezTo>
                    <a:pt x="28055" y="4314"/>
                    <a:pt x="27998" y="4283"/>
                    <a:pt x="27863" y="4200"/>
                  </a:cubicBezTo>
                  <a:cubicBezTo>
                    <a:pt x="26503" y="3363"/>
                    <a:pt x="25080" y="2610"/>
                    <a:pt x="23678" y="1815"/>
                  </a:cubicBezTo>
                  <a:cubicBezTo>
                    <a:pt x="23669" y="1809"/>
                    <a:pt x="23659" y="1807"/>
                    <a:pt x="23648" y="1807"/>
                  </a:cubicBezTo>
                  <a:cubicBezTo>
                    <a:pt x="23580" y="1807"/>
                    <a:pt x="23483" y="1910"/>
                    <a:pt x="23573" y="1983"/>
                  </a:cubicBezTo>
                  <a:cubicBezTo>
                    <a:pt x="24180" y="2464"/>
                    <a:pt x="24808" y="2966"/>
                    <a:pt x="25415" y="3468"/>
                  </a:cubicBezTo>
                  <a:cubicBezTo>
                    <a:pt x="25540" y="3573"/>
                    <a:pt x="26252" y="4096"/>
                    <a:pt x="26670" y="4389"/>
                  </a:cubicBezTo>
                  <a:cubicBezTo>
                    <a:pt x="26168" y="4117"/>
                    <a:pt x="25205" y="3719"/>
                    <a:pt x="25038" y="3656"/>
                  </a:cubicBezTo>
                  <a:cubicBezTo>
                    <a:pt x="24264" y="3259"/>
                    <a:pt x="23511" y="2861"/>
                    <a:pt x="22715" y="2464"/>
                  </a:cubicBezTo>
                  <a:cubicBezTo>
                    <a:pt x="22704" y="2458"/>
                    <a:pt x="22692" y="2455"/>
                    <a:pt x="22679" y="2455"/>
                  </a:cubicBezTo>
                  <a:cubicBezTo>
                    <a:pt x="22602" y="2455"/>
                    <a:pt x="22520" y="2559"/>
                    <a:pt x="22611" y="2631"/>
                  </a:cubicBezTo>
                  <a:cubicBezTo>
                    <a:pt x="23134" y="3050"/>
                    <a:pt x="23636" y="3489"/>
                    <a:pt x="24096" y="3928"/>
                  </a:cubicBezTo>
                  <a:lnTo>
                    <a:pt x="24891" y="4724"/>
                  </a:lnTo>
                  <a:cubicBezTo>
                    <a:pt x="25022" y="4825"/>
                    <a:pt x="25243" y="4977"/>
                    <a:pt x="25220" y="4977"/>
                  </a:cubicBezTo>
                  <a:cubicBezTo>
                    <a:pt x="25210" y="4977"/>
                    <a:pt x="25152" y="4947"/>
                    <a:pt x="25017" y="4870"/>
                  </a:cubicBezTo>
                  <a:cubicBezTo>
                    <a:pt x="23741" y="4284"/>
                    <a:pt x="22506" y="3447"/>
                    <a:pt x="21251" y="2736"/>
                  </a:cubicBezTo>
                  <a:cubicBezTo>
                    <a:pt x="21236" y="2725"/>
                    <a:pt x="21221" y="2720"/>
                    <a:pt x="21207" y="2720"/>
                  </a:cubicBezTo>
                  <a:cubicBezTo>
                    <a:pt x="21137" y="2720"/>
                    <a:pt x="21077" y="2827"/>
                    <a:pt x="21146" y="2861"/>
                  </a:cubicBezTo>
                  <a:cubicBezTo>
                    <a:pt x="21669" y="3301"/>
                    <a:pt x="22192" y="3719"/>
                    <a:pt x="22715" y="4180"/>
                  </a:cubicBezTo>
                  <a:cubicBezTo>
                    <a:pt x="22820" y="4242"/>
                    <a:pt x="22925" y="4347"/>
                    <a:pt x="23029" y="4452"/>
                  </a:cubicBezTo>
                  <a:cubicBezTo>
                    <a:pt x="22213" y="4033"/>
                    <a:pt x="21272" y="3761"/>
                    <a:pt x="20518" y="3510"/>
                  </a:cubicBezTo>
                  <a:cubicBezTo>
                    <a:pt x="20512" y="3509"/>
                    <a:pt x="20506" y="3508"/>
                    <a:pt x="20501" y="3508"/>
                  </a:cubicBezTo>
                  <a:cubicBezTo>
                    <a:pt x="20409" y="3508"/>
                    <a:pt x="20376" y="3658"/>
                    <a:pt x="20435" y="3677"/>
                  </a:cubicBezTo>
                  <a:cubicBezTo>
                    <a:pt x="21021" y="3991"/>
                    <a:pt x="21565" y="4326"/>
                    <a:pt x="22088" y="4744"/>
                  </a:cubicBezTo>
                  <a:cubicBezTo>
                    <a:pt x="22266" y="4891"/>
                    <a:pt x="23062" y="5452"/>
                    <a:pt x="22911" y="5452"/>
                  </a:cubicBezTo>
                  <a:cubicBezTo>
                    <a:pt x="22868" y="5452"/>
                    <a:pt x="22745" y="5406"/>
                    <a:pt x="22506" y="5288"/>
                  </a:cubicBezTo>
                  <a:cubicBezTo>
                    <a:pt x="21272" y="4703"/>
                    <a:pt x="20058" y="4138"/>
                    <a:pt x="18824" y="3573"/>
                  </a:cubicBezTo>
                  <a:cubicBezTo>
                    <a:pt x="18807" y="3563"/>
                    <a:pt x="18792" y="3559"/>
                    <a:pt x="18777" y="3559"/>
                  </a:cubicBezTo>
                  <a:cubicBezTo>
                    <a:pt x="18698" y="3559"/>
                    <a:pt x="18652" y="3684"/>
                    <a:pt x="18740" y="3719"/>
                  </a:cubicBezTo>
                  <a:cubicBezTo>
                    <a:pt x="19263" y="4033"/>
                    <a:pt x="19744" y="4389"/>
                    <a:pt x="20184" y="4807"/>
                  </a:cubicBezTo>
                  <a:cubicBezTo>
                    <a:pt x="20372" y="4954"/>
                    <a:pt x="20518" y="5142"/>
                    <a:pt x="20686" y="5330"/>
                  </a:cubicBezTo>
                  <a:cubicBezTo>
                    <a:pt x="20818" y="5534"/>
                    <a:pt x="20840" y="5641"/>
                    <a:pt x="20756" y="5641"/>
                  </a:cubicBezTo>
                  <a:cubicBezTo>
                    <a:pt x="20694" y="5641"/>
                    <a:pt x="20572" y="5581"/>
                    <a:pt x="20393" y="5456"/>
                  </a:cubicBezTo>
                  <a:cubicBezTo>
                    <a:pt x="19765" y="5372"/>
                    <a:pt x="19012" y="4870"/>
                    <a:pt x="18426" y="4640"/>
                  </a:cubicBezTo>
                  <a:cubicBezTo>
                    <a:pt x="17903" y="4410"/>
                    <a:pt x="17380" y="4138"/>
                    <a:pt x="16878" y="3908"/>
                  </a:cubicBezTo>
                  <a:cubicBezTo>
                    <a:pt x="16872" y="3906"/>
                    <a:pt x="16866" y="3905"/>
                    <a:pt x="16860" y="3905"/>
                  </a:cubicBezTo>
                  <a:cubicBezTo>
                    <a:pt x="16798" y="3905"/>
                    <a:pt x="16716" y="3995"/>
                    <a:pt x="16773" y="4033"/>
                  </a:cubicBezTo>
                  <a:lnTo>
                    <a:pt x="18217" y="5247"/>
                  </a:lnTo>
                  <a:cubicBezTo>
                    <a:pt x="18326" y="5338"/>
                    <a:pt x="19137" y="5780"/>
                    <a:pt x="18953" y="5780"/>
                  </a:cubicBezTo>
                  <a:cubicBezTo>
                    <a:pt x="18926" y="5780"/>
                    <a:pt x="18877" y="5770"/>
                    <a:pt x="18803" y="5749"/>
                  </a:cubicBezTo>
                  <a:cubicBezTo>
                    <a:pt x="17777" y="5435"/>
                    <a:pt x="16731" y="4765"/>
                    <a:pt x="15769" y="4305"/>
                  </a:cubicBezTo>
                  <a:cubicBezTo>
                    <a:pt x="15758" y="4302"/>
                    <a:pt x="15747" y="4301"/>
                    <a:pt x="15736" y="4301"/>
                  </a:cubicBezTo>
                  <a:cubicBezTo>
                    <a:pt x="15666" y="4301"/>
                    <a:pt x="15610" y="4358"/>
                    <a:pt x="15664" y="4431"/>
                  </a:cubicBezTo>
                  <a:cubicBezTo>
                    <a:pt x="15873" y="4619"/>
                    <a:pt x="17087" y="5791"/>
                    <a:pt x="17066" y="5812"/>
                  </a:cubicBezTo>
                  <a:cubicBezTo>
                    <a:pt x="17064" y="5815"/>
                    <a:pt x="17060" y="5816"/>
                    <a:pt x="17052" y="5816"/>
                  </a:cubicBezTo>
                  <a:cubicBezTo>
                    <a:pt x="16857" y="5816"/>
                    <a:pt x="14840" y="4866"/>
                    <a:pt x="14639" y="4765"/>
                  </a:cubicBezTo>
                  <a:cubicBezTo>
                    <a:pt x="14630" y="4763"/>
                    <a:pt x="14621" y="4762"/>
                    <a:pt x="14613" y="4762"/>
                  </a:cubicBezTo>
                  <a:cubicBezTo>
                    <a:pt x="14539" y="4762"/>
                    <a:pt x="14478" y="4837"/>
                    <a:pt x="14534" y="4912"/>
                  </a:cubicBezTo>
                  <a:cubicBezTo>
                    <a:pt x="14785" y="5121"/>
                    <a:pt x="15976" y="5852"/>
                    <a:pt x="16020" y="6187"/>
                  </a:cubicBezTo>
                  <a:lnTo>
                    <a:pt x="16020" y="6187"/>
                  </a:lnTo>
                  <a:cubicBezTo>
                    <a:pt x="15992" y="5998"/>
                    <a:pt x="13948" y="5288"/>
                    <a:pt x="13614" y="5121"/>
                  </a:cubicBezTo>
                  <a:cubicBezTo>
                    <a:pt x="13596" y="5108"/>
                    <a:pt x="13579" y="5102"/>
                    <a:pt x="13564" y="5102"/>
                  </a:cubicBezTo>
                  <a:cubicBezTo>
                    <a:pt x="13508" y="5102"/>
                    <a:pt x="13476" y="5181"/>
                    <a:pt x="13509" y="5247"/>
                  </a:cubicBezTo>
                  <a:cubicBezTo>
                    <a:pt x="13823" y="5540"/>
                    <a:pt x="14200" y="5853"/>
                    <a:pt x="14513" y="6167"/>
                  </a:cubicBezTo>
                  <a:cubicBezTo>
                    <a:pt x="14665" y="6319"/>
                    <a:pt x="14853" y="6380"/>
                    <a:pt x="14844" y="6380"/>
                  </a:cubicBezTo>
                  <a:cubicBezTo>
                    <a:pt x="14839" y="6380"/>
                    <a:pt x="14782" y="6363"/>
                    <a:pt x="14639" y="6335"/>
                  </a:cubicBezTo>
                  <a:cubicBezTo>
                    <a:pt x="13886" y="6188"/>
                    <a:pt x="13007" y="5581"/>
                    <a:pt x="12316" y="5268"/>
                  </a:cubicBezTo>
                  <a:cubicBezTo>
                    <a:pt x="12307" y="5265"/>
                    <a:pt x="12299" y="5264"/>
                    <a:pt x="12290" y="5264"/>
                  </a:cubicBezTo>
                  <a:cubicBezTo>
                    <a:pt x="12216" y="5264"/>
                    <a:pt x="12156" y="5337"/>
                    <a:pt x="12212" y="5393"/>
                  </a:cubicBezTo>
                  <a:cubicBezTo>
                    <a:pt x="12716" y="5897"/>
                    <a:pt x="13355" y="6536"/>
                    <a:pt x="13925" y="6807"/>
                  </a:cubicBezTo>
                  <a:lnTo>
                    <a:pt x="13925" y="6807"/>
                  </a:lnTo>
                  <a:cubicBezTo>
                    <a:pt x="13063" y="6418"/>
                    <a:pt x="12105" y="5990"/>
                    <a:pt x="11207" y="5602"/>
                  </a:cubicBezTo>
                  <a:cubicBezTo>
                    <a:pt x="11199" y="5600"/>
                    <a:pt x="11190" y="5599"/>
                    <a:pt x="11180" y="5599"/>
                  </a:cubicBezTo>
                  <a:cubicBezTo>
                    <a:pt x="11104" y="5599"/>
                    <a:pt x="11028" y="5674"/>
                    <a:pt x="11103" y="5749"/>
                  </a:cubicBezTo>
                  <a:cubicBezTo>
                    <a:pt x="11396" y="6000"/>
                    <a:pt x="11689" y="6293"/>
                    <a:pt x="12023" y="6523"/>
                  </a:cubicBezTo>
                  <a:cubicBezTo>
                    <a:pt x="12003" y="6523"/>
                    <a:pt x="11961" y="6502"/>
                    <a:pt x="11961" y="6502"/>
                  </a:cubicBezTo>
                  <a:cubicBezTo>
                    <a:pt x="11312" y="6167"/>
                    <a:pt x="10643" y="5916"/>
                    <a:pt x="9910" y="5749"/>
                  </a:cubicBezTo>
                  <a:cubicBezTo>
                    <a:pt x="9900" y="5744"/>
                    <a:pt x="9890" y="5741"/>
                    <a:pt x="9880" y="5741"/>
                  </a:cubicBezTo>
                  <a:cubicBezTo>
                    <a:pt x="9813" y="5741"/>
                    <a:pt x="9774" y="5856"/>
                    <a:pt x="9847" y="5874"/>
                  </a:cubicBezTo>
                  <a:cubicBezTo>
                    <a:pt x="10224" y="6104"/>
                    <a:pt x="10580" y="6376"/>
                    <a:pt x="10956" y="6607"/>
                  </a:cubicBezTo>
                  <a:cubicBezTo>
                    <a:pt x="10266" y="6335"/>
                    <a:pt x="9303" y="6063"/>
                    <a:pt x="9031" y="5958"/>
                  </a:cubicBezTo>
                  <a:cubicBezTo>
                    <a:pt x="9021" y="5951"/>
                    <a:pt x="9011" y="5948"/>
                    <a:pt x="9002" y="5948"/>
                  </a:cubicBezTo>
                  <a:cubicBezTo>
                    <a:pt x="8952" y="5948"/>
                    <a:pt x="8916" y="6031"/>
                    <a:pt x="8969" y="6084"/>
                  </a:cubicBezTo>
                  <a:cubicBezTo>
                    <a:pt x="9220" y="6314"/>
                    <a:pt x="9659" y="6544"/>
                    <a:pt x="9847" y="6858"/>
                  </a:cubicBezTo>
                  <a:cubicBezTo>
                    <a:pt x="9941" y="6998"/>
                    <a:pt x="10094" y="7067"/>
                    <a:pt x="10085" y="7067"/>
                  </a:cubicBezTo>
                  <a:cubicBezTo>
                    <a:pt x="10079" y="7067"/>
                    <a:pt x="9972" y="7024"/>
                    <a:pt x="9659" y="6941"/>
                  </a:cubicBezTo>
                  <a:cubicBezTo>
                    <a:pt x="8990" y="6753"/>
                    <a:pt x="8341" y="6523"/>
                    <a:pt x="7671" y="6314"/>
                  </a:cubicBezTo>
                  <a:cubicBezTo>
                    <a:pt x="7666" y="6312"/>
                    <a:pt x="7660" y="6311"/>
                    <a:pt x="7655" y="6311"/>
                  </a:cubicBezTo>
                  <a:cubicBezTo>
                    <a:pt x="7598" y="6311"/>
                    <a:pt x="7551" y="6401"/>
                    <a:pt x="7609" y="6439"/>
                  </a:cubicBezTo>
                  <a:cubicBezTo>
                    <a:pt x="7943" y="6732"/>
                    <a:pt x="8278" y="7004"/>
                    <a:pt x="8613" y="7276"/>
                  </a:cubicBezTo>
                  <a:cubicBezTo>
                    <a:pt x="8767" y="7415"/>
                    <a:pt x="9012" y="7497"/>
                    <a:pt x="8971" y="7497"/>
                  </a:cubicBezTo>
                  <a:cubicBezTo>
                    <a:pt x="8957" y="7497"/>
                    <a:pt x="8906" y="7487"/>
                    <a:pt x="8801" y="7465"/>
                  </a:cubicBezTo>
                  <a:cubicBezTo>
                    <a:pt x="8090" y="7318"/>
                    <a:pt x="7358" y="6858"/>
                    <a:pt x="6709" y="6586"/>
                  </a:cubicBezTo>
                  <a:cubicBezTo>
                    <a:pt x="6696" y="6579"/>
                    <a:pt x="6683" y="6576"/>
                    <a:pt x="6672" y="6576"/>
                  </a:cubicBezTo>
                  <a:cubicBezTo>
                    <a:pt x="6614" y="6576"/>
                    <a:pt x="6590" y="6658"/>
                    <a:pt x="6625" y="6711"/>
                  </a:cubicBezTo>
                  <a:cubicBezTo>
                    <a:pt x="6876" y="6921"/>
                    <a:pt x="7127" y="7130"/>
                    <a:pt x="7358" y="7339"/>
                  </a:cubicBezTo>
                  <a:cubicBezTo>
                    <a:pt x="6918" y="7067"/>
                    <a:pt x="6353" y="6962"/>
                    <a:pt x="5872" y="6858"/>
                  </a:cubicBezTo>
                  <a:cubicBezTo>
                    <a:pt x="5865" y="6856"/>
                    <a:pt x="5857" y="6855"/>
                    <a:pt x="5851" y="6855"/>
                  </a:cubicBezTo>
                  <a:cubicBezTo>
                    <a:pt x="5781" y="6855"/>
                    <a:pt x="5750" y="6947"/>
                    <a:pt x="5788" y="7004"/>
                  </a:cubicBezTo>
                  <a:cubicBezTo>
                    <a:pt x="5851" y="7025"/>
                    <a:pt x="6562" y="7569"/>
                    <a:pt x="6772" y="7757"/>
                  </a:cubicBezTo>
                  <a:lnTo>
                    <a:pt x="6709" y="7757"/>
                  </a:lnTo>
                  <a:cubicBezTo>
                    <a:pt x="5997" y="7632"/>
                    <a:pt x="5328" y="7318"/>
                    <a:pt x="4596" y="7213"/>
                  </a:cubicBezTo>
                  <a:cubicBezTo>
                    <a:pt x="4582" y="7207"/>
                    <a:pt x="4570" y="7204"/>
                    <a:pt x="4560" y="7204"/>
                  </a:cubicBezTo>
                  <a:cubicBezTo>
                    <a:pt x="4501" y="7204"/>
                    <a:pt x="4480" y="7289"/>
                    <a:pt x="4533" y="7360"/>
                  </a:cubicBezTo>
                  <a:cubicBezTo>
                    <a:pt x="4742" y="7527"/>
                    <a:pt x="5579" y="7988"/>
                    <a:pt x="5642" y="8176"/>
                  </a:cubicBezTo>
                  <a:cubicBezTo>
                    <a:pt x="5579" y="8009"/>
                    <a:pt x="4010" y="7695"/>
                    <a:pt x="3800" y="7653"/>
                  </a:cubicBezTo>
                  <a:cubicBezTo>
                    <a:pt x="3796" y="7651"/>
                    <a:pt x="3791" y="7651"/>
                    <a:pt x="3786" y="7651"/>
                  </a:cubicBezTo>
                  <a:cubicBezTo>
                    <a:pt x="3726" y="7651"/>
                    <a:pt x="3662" y="7761"/>
                    <a:pt x="3759" y="7799"/>
                  </a:cubicBezTo>
                  <a:cubicBezTo>
                    <a:pt x="3842" y="7862"/>
                    <a:pt x="4784" y="8385"/>
                    <a:pt x="4784" y="8385"/>
                  </a:cubicBezTo>
                  <a:cubicBezTo>
                    <a:pt x="4779" y="8393"/>
                    <a:pt x="4766" y="8397"/>
                    <a:pt x="4747" y="8397"/>
                  </a:cubicBezTo>
                  <a:cubicBezTo>
                    <a:pt x="4530" y="8397"/>
                    <a:pt x="3484" y="7903"/>
                    <a:pt x="3446" y="7903"/>
                  </a:cubicBezTo>
                  <a:cubicBezTo>
                    <a:pt x="3445" y="7903"/>
                    <a:pt x="3445" y="7904"/>
                    <a:pt x="3445" y="7904"/>
                  </a:cubicBezTo>
                  <a:cubicBezTo>
                    <a:pt x="3436" y="7902"/>
                    <a:pt x="3426" y="7901"/>
                    <a:pt x="3417" y="7901"/>
                  </a:cubicBezTo>
                  <a:cubicBezTo>
                    <a:pt x="3341" y="7901"/>
                    <a:pt x="3266" y="7971"/>
                    <a:pt x="3340" y="8009"/>
                  </a:cubicBezTo>
                  <a:cubicBezTo>
                    <a:pt x="3382" y="8092"/>
                    <a:pt x="3738" y="8385"/>
                    <a:pt x="3947" y="8615"/>
                  </a:cubicBezTo>
                  <a:cubicBezTo>
                    <a:pt x="3570" y="8406"/>
                    <a:pt x="2754" y="8218"/>
                    <a:pt x="2503" y="8155"/>
                  </a:cubicBezTo>
                  <a:cubicBezTo>
                    <a:pt x="2490" y="8150"/>
                    <a:pt x="2479" y="8148"/>
                    <a:pt x="2468" y="8148"/>
                  </a:cubicBezTo>
                  <a:cubicBezTo>
                    <a:pt x="2395" y="8148"/>
                    <a:pt x="2385" y="8265"/>
                    <a:pt x="2440" y="8301"/>
                  </a:cubicBezTo>
                  <a:cubicBezTo>
                    <a:pt x="2587" y="8385"/>
                    <a:pt x="3047" y="8636"/>
                    <a:pt x="3005" y="8741"/>
                  </a:cubicBezTo>
                  <a:cubicBezTo>
                    <a:pt x="2991" y="8759"/>
                    <a:pt x="2927" y="8767"/>
                    <a:pt x="2834" y="8767"/>
                  </a:cubicBezTo>
                  <a:cubicBezTo>
                    <a:pt x="2509" y="8767"/>
                    <a:pt x="1836" y="8678"/>
                    <a:pt x="1771" y="8678"/>
                  </a:cubicBezTo>
                  <a:cubicBezTo>
                    <a:pt x="1687" y="8678"/>
                    <a:pt x="1666" y="8783"/>
                    <a:pt x="1708" y="8804"/>
                  </a:cubicBezTo>
                  <a:cubicBezTo>
                    <a:pt x="1876" y="8929"/>
                    <a:pt x="2524" y="9431"/>
                    <a:pt x="2524" y="9431"/>
                  </a:cubicBezTo>
                  <a:cubicBezTo>
                    <a:pt x="2518" y="9437"/>
                    <a:pt x="2507" y="9440"/>
                    <a:pt x="2490" y="9440"/>
                  </a:cubicBezTo>
                  <a:cubicBezTo>
                    <a:pt x="2259" y="9440"/>
                    <a:pt x="1070" y="8947"/>
                    <a:pt x="934" y="8908"/>
                  </a:cubicBezTo>
                  <a:cubicBezTo>
                    <a:pt x="928" y="8907"/>
                    <a:pt x="921" y="8906"/>
                    <a:pt x="916" y="8906"/>
                  </a:cubicBezTo>
                  <a:cubicBezTo>
                    <a:pt x="845" y="8906"/>
                    <a:pt x="813" y="9016"/>
                    <a:pt x="871" y="9055"/>
                  </a:cubicBezTo>
                  <a:cubicBezTo>
                    <a:pt x="934" y="9097"/>
                    <a:pt x="1018" y="9138"/>
                    <a:pt x="1059" y="9159"/>
                  </a:cubicBezTo>
                  <a:cubicBezTo>
                    <a:pt x="829" y="9097"/>
                    <a:pt x="620" y="9034"/>
                    <a:pt x="515" y="8992"/>
                  </a:cubicBezTo>
                  <a:lnTo>
                    <a:pt x="536" y="8950"/>
                  </a:lnTo>
                  <a:cubicBezTo>
                    <a:pt x="557" y="8929"/>
                    <a:pt x="557" y="8887"/>
                    <a:pt x="599" y="8845"/>
                  </a:cubicBezTo>
                  <a:lnTo>
                    <a:pt x="599" y="8783"/>
                  </a:lnTo>
                  <a:cubicBezTo>
                    <a:pt x="520" y="8703"/>
                    <a:pt x="413" y="8663"/>
                    <a:pt x="313" y="8663"/>
                  </a:cubicBezTo>
                  <a:cubicBezTo>
                    <a:pt x="149" y="8663"/>
                    <a:pt x="0" y="8771"/>
                    <a:pt x="13" y="8992"/>
                  </a:cubicBezTo>
                  <a:cubicBezTo>
                    <a:pt x="66" y="9341"/>
                    <a:pt x="481" y="9370"/>
                    <a:pt x="776" y="9370"/>
                  </a:cubicBezTo>
                  <a:cubicBezTo>
                    <a:pt x="835" y="9370"/>
                    <a:pt x="889" y="9369"/>
                    <a:pt x="934" y="9369"/>
                  </a:cubicBezTo>
                  <a:cubicBezTo>
                    <a:pt x="1080" y="9369"/>
                    <a:pt x="1248" y="9348"/>
                    <a:pt x="1352" y="9348"/>
                  </a:cubicBezTo>
                  <a:cubicBezTo>
                    <a:pt x="1499" y="9452"/>
                    <a:pt x="1666" y="9557"/>
                    <a:pt x="1813" y="9641"/>
                  </a:cubicBezTo>
                  <a:cubicBezTo>
                    <a:pt x="1826" y="9647"/>
                    <a:pt x="1840" y="9650"/>
                    <a:pt x="1853" y="9650"/>
                  </a:cubicBezTo>
                  <a:cubicBezTo>
                    <a:pt x="1919" y="9650"/>
                    <a:pt x="1967" y="9571"/>
                    <a:pt x="1896" y="9536"/>
                  </a:cubicBezTo>
                  <a:cubicBezTo>
                    <a:pt x="1834" y="9452"/>
                    <a:pt x="1666" y="9369"/>
                    <a:pt x="1457" y="9327"/>
                  </a:cubicBezTo>
                  <a:cubicBezTo>
                    <a:pt x="1520" y="9306"/>
                    <a:pt x="1520" y="9264"/>
                    <a:pt x="1415" y="9243"/>
                  </a:cubicBezTo>
                  <a:lnTo>
                    <a:pt x="1415" y="9243"/>
                  </a:lnTo>
                  <a:cubicBezTo>
                    <a:pt x="1896" y="9327"/>
                    <a:pt x="2440" y="9578"/>
                    <a:pt x="2880" y="9745"/>
                  </a:cubicBezTo>
                  <a:cubicBezTo>
                    <a:pt x="2887" y="9747"/>
                    <a:pt x="2895" y="9748"/>
                    <a:pt x="2902" y="9748"/>
                  </a:cubicBezTo>
                  <a:cubicBezTo>
                    <a:pt x="2977" y="9748"/>
                    <a:pt x="3040" y="9658"/>
                    <a:pt x="2964" y="9620"/>
                  </a:cubicBezTo>
                  <a:cubicBezTo>
                    <a:pt x="2838" y="9515"/>
                    <a:pt x="2106" y="9034"/>
                    <a:pt x="2148" y="8929"/>
                  </a:cubicBezTo>
                  <a:cubicBezTo>
                    <a:pt x="2159" y="8906"/>
                    <a:pt x="2249" y="8898"/>
                    <a:pt x="2377" y="8898"/>
                  </a:cubicBezTo>
                  <a:cubicBezTo>
                    <a:pt x="2720" y="8898"/>
                    <a:pt x="3338" y="8961"/>
                    <a:pt x="3445" y="8992"/>
                  </a:cubicBezTo>
                  <a:cubicBezTo>
                    <a:pt x="3508" y="8992"/>
                    <a:pt x="3549" y="8887"/>
                    <a:pt x="3487" y="8825"/>
                  </a:cubicBezTo>
                  <a:cubicBezTo>
                    <a:pt x="3326" y="8712"/>
                    <a:pt x="2830" y="8512"/>
                    <a:pt x="2896" y="8512"/>
                  </a:cubicBezTo>
                  <a:cubicBezTo>
                    <a:pt x="2916" y="8512"/>
                    <a:pt x="2986" y="8530"/>
                    <a:pt x="3131" y="8573"/>
                  </a:cubicBezTo>
                  <a:lnTo>
                    <a:pt x="4533" y="9034"/>
                  </a:lnTo>
                  <a:cubicBezTo>
                    <a:pt x="4539" y="9035"/>
                    <a:pt x="4546" y="9036"/>
                    <a:pt x="4552" y="9036"/>
                  </a:cubicBezTo>
                  <a:cubicBezTo>
                    <a:pt x="4628" y="9036"/>
                    <a:pt x="4694" y="8926"/>
                    <a:pt x="4617" y="8887"/>
                  </a:cubicBezTo>
                  <a:cubicBezTo>
                    <a:pt x="4444" y="8792"/>
                    <a:pt x="3464" y="8310"/>
                    <a:pt x="3799" y="8310"/>
                  </a:cubicBezTo>
                  <a:cubicBezTo>
                    <a:pt x="3830" y="8310"/>
                    <a:pt x="3871" y="8314"/>
                    <a:pt x="3926" y="8322"/>
                  </a:cubicBezTo>
                  <a:cubicBezTo>
                    <a:pt x="4324" y="8385"/>
                    <a:pt x="4742" y="8573"/>
                    <a:pt x="5161" y="8636"/>
                  </a:cubicBezTo>
                  <a:cubicBezTo>
                    <a:pt x="5244" y="8636"/>
                    <a:pt x="5328" y="8532"/>
                    <a:pt x="5223" y="8490"/>
                  </a:cubicBezTo>
                  <a:cubicBezTo>
                    <a:pt x="5014" y="8364"/>
                    <a:pt x="4763" y="8218"/>
                    <a:pt x="4554" y="8092"/>
                  </a:cubicBezTo>
                  <a:cubicBezTo>
                    <a:pt x="4512" y="8071"/>
                    <a:pt x="4491" y="8050"/>
                    <a:pt x="4449" y="8009"/>
                  </a:cubicBezTo>
                  <a:lnTo>
                    <a:pt x="4449" y="8009"/>
                  </a:lnTo>
                  <a:cubicBezTo>
                    <a:pt x="4868" y="8113"/>
                    <a:pt x="6018" y="8490"/>
                    <a:pt x="6123" y="8511"/>
                  </a:cubicBezTo>
                  <a:cubicBezTo>
                    <a:pt x="6131" y="8512"/>
                    <a:pt x="6139" y="8513"/>
                    <a:pt x="6146" y="8513"/>
                  </a:cubicBezTo>
                  <a:cubicBezTo>
                    <a:pt x="6233" y="8513"/>
                    <a:pt x="6263" y="8403"/>
                    <a:pt x="6186" y="8364"/>
                  </a:cubicBezTo>
                  <a:cubicBezTo>
                    <a:pt x="5914" y="8176"/>
                    <a:pt x="5684" y="7988"/>
                    <a:pt x="5433" y="7799"/>
                  </a:cubicBezTo>
                  <a:cubicBezTo>
                    <a:pt x="5161" y="7590"/>
                    <a:pt x="4847" y="7569"/>
                    <a:pt x="5202" y="7527"/>
                  </a:cubicBezTo>
                  <a:cubicBezTo>
                    <a:pt x="5238" y="7522"/>
                    <a:pt x="5277" y="7519"/>
                    <a:pt x="5317" y="7519"/>
                  </a:cubicBezTo>
                  <a:cubicBezTo>
                    <a:pt x="5874" y="7519"/>
                    <a:pt x="6863" y="8020"/>
                    <a:pt x="7253" y="8176"/>
                  </a:cubicBezTo>
                  <a:cubicBezTo>
                    <a:pt x="7262" y="8178"/>
                    <a:pt x="7271" y="8179"/>
                    <a:pt x="7280" y="8179"/>
                  </a:cubicBezTo>
                  <a:cubicBezTo>
                    <a:pt x="7357" y="8179"/>
                    <a:pt x="7432" y="8106"/>
                    <a:pt x="7358" y="8050"/>
                  </a:cubicBezTo>
                  <a:cubicBezTo>
                    <a:pt x="7110" y="7844"/>
                    <a:pt x="6417" y="7456"/>
                    <a:pt x="6296" y="7165"/>
                  </a:cubicBezTo>
                  <a:lnTo>
                    <a:pt x="6296" y="7165"/>
                  </a:lnTo>
                  <a:cubicBezTo>
                    <a:pt x="6401" y="7360"/>
                    <a:pt x="7804" y="7783"/>
                    <a:pt x="8111" y="7967"/>
                  </a:cubicBezTo>
                  <a:cubicBezTo>
                    <a:pt x="8122" y="7973"/>
                    <a:pt x="8134" y="7975"/>
                    <a:pt x="8145" y="7975"/>
                  </a:cubicBezTo>
                  <a:cubicBezTo>
                    <a:pt x="8215" y="7975"/>
                    <a:pt x="8269" y="7877"/>
                    <a:pt x="8215" y="7841"/>
                  </a:cubicBezTo>
                  <a:cubicBezTo>
                    <a:pt x="7943" y="7590"/>
                    <a:pt x="7588" y="7360"/>
                    <a:pt x="7337" y="7109"/>
                  </a:cubicBezTo>
                  <a:cubicBezTo>
                    <a:pt x="7316" y="7067"/>
                    <a:pt x="7274" y="7046"/>
                    <a:pt x="7232" y="7025"/>
                  </a:cubicBezTo>
                  <a:lnTo>
                    <a:pt x="7232" y="7025"/>
                  </a:lnTo>
                  <a:cubicBezTo>
                    <a:pt x="7295" y="7046"/>
                    <a:pt x="7358" y="7067"/>
                    <a:pt x="7483" y="7130"/>
                  </a:cubicBezTo>
                  <a:cubicBezTo>
                    <a:pt x="8153" y="7360"/>
                    <a:pt x="8780" y="7653"/>
                    <a:pt x="9408" y="7904"/>
                  </a:cubicBezTo>
                  <a:cubicBezTo>
                    <a:pt x="9418" y="7911"/>
                    <a:pt x="9428" y="7914"/>
                    <a:pt x="9437" y="7914"/>
                  </a:cubicBezTo>
                  <a:cubicBezTo>
                    <a:pt x="9488" y="7914"/>
                    <a:pt x="9524" y="7831"/>
                    <a:pt x="9471" y="7778"/>
                  </a:cubicBezTo>
                  <a:cubicBezTo>
                    <a:pt x="9136" y="7527"/>
                    <a:pt x="8780" y="7234"/>
                    <a:pt x="8466" y="6941"/>
                  </a:cubicBezTo>
                  <a:cubicBezTo>
                    <a:pt x="8215" y="6711"/>
                    <a:pt x="7943" y="6711"/>
                    <a:pt x="8299" y="6711"/>
                  </a:cubicBezTo>
                  <a:cubicBezTo>
                    <a:pt x="8311" y="6711"/>
                    <a:pt x="8324" y="6711"/>
                    <a:pt x="8336" y="6711"/>
                  </a:cubicBezTo>
                  <a:cubicBezTo>
                    <a:pt x="8964" y="6711"/>
                    <a:pt x="9901" y="7217"/>
                    <a:pt x="10496" y="7381"/>
                  </a:cubicBezTo>
                  <a:cubicBezTo>
                    <a:pt x="10509" y="7387"/>
                    <a:pt x="10522" y="7390"/>
                    <a:pt x="10533" y="7390"/>
                  </a:cubicBezTo>
                  <a:cubicBezTo>
                    <a:pt x="10591" y="7390"/>
                    <a:pt x="10615" y="7308"/>
                    <a:pt x="10580" y="7255"/>
                  </a:cubicBezTo>
                  <a:cubicBezTo>
                    <a:pt x="10308" y="7025"/>
                    <a:pt x="9868" y="6795"/>
                    <a:pt x="9680" y="6481"/>
                  </a:cubicBezTo>
                  <a:cubicBezTo>
                    <a:pt x="9659" y="6418"/>
                    <a:pt x="9638" y="6397"/>
                    <a:pt x="9575" y="6376"/>
                  </a:cubicBezTo>
                  <a:lnTo>
                    <a:pt x="9575" y="6376"/>
                  </a:lnTo>
                  <a:cubicBezTo>
                    <a:pt x="9659" y="6397"/>
                    <a:pt x="9764" y="6439"/>
                    <a:pt x="9952" y="6502"/>
                  </a:cubicBezTo>
                  <a:cubicBezTo>
                    <a:pt x="10684" y="6732"/>
                    <a:pt x="11417" y="7067"/>
                    <a:pt x="12128" y="7381"/>
                  </a:cubicBezTo>
                  <a:cubicBezTo>
                    <a:pt x="12136" y="7386"/>
                    <a:pt x="12144" y="7388"/>
                    <a:pt x="12151" y="7388"/>
                  </a:cubicBezTo>
                  <a:cubicBezTo>
                    <a:pt x="12204" y="7388"/>
                    <a:pt x="12243" y="7274"/>
                    <a:pt x="12170" y="7255"/>
                  </a:cubicBezTo>
                  <a:cubicBezTo>
                    <a:pt x="11946" y="7113"/>
                    <a:pt x="10473" y="6018"/>
                    <a:pt x="10317" y="6018"/>
                  </a:cubicBezTo>
                  <a:cubicBezTo>
                    <a:pt x="10313" y="6018"/>
                    <a:pt x="10310" y="6019"/>
                    <a:pt x="10308" y="6021"/>
                  </a:cubicBezTo>
                  <a:cubicBezTo>
                    <a:pt x="10336" y="5997"/>
                    <a:pt x="10378" y="5986"/>
                    <a:pt x="10432" y="5986"/>
                  </a:cubicBezTo>
                  <a:cubicBezTo>
                    <a:pt x="10940" y="5986"/>
                    <a:pt x="12476" y="6962"/>
                    <a:pt x="12798" y="7151"/>
                  </a:cubicBezTo>
                  <a:cubicBezTo>
                    <a:pt x="12812" y="7161"/>
                    <a:pt x="12826" y="7166"/>
                    <a:pt x="12840" y="7166"/>
                  </a:cubicBezTo>
                  <a:cubicBezTo>
                    <a:pt x="12906" y="7166"/>
                    <a:pt x="12954" y="7060"/>
                    <a:pt x="12902" y="7025"/>
                  </a:cubicBezTo>
                  <a:cubicBezTo>
                    <a:pt x="12588" y="6753"/>
                    <a:pt x="12254" y="6502"/>
                    <a:pt x="11940" y="6209"/>
                  </a:cubicBezTo>
                  <a:cubicBezTo>
                    <a:pt x="11835" y="6125"/>
                    <a:pt x="11772" y="6063"/>
                    <a:pt x="11731" y="6021"/>
                  </a:cubicBezTo>
                  <a:lnTo>
                    <a:pt x="11731" y="6021"/>
                  </a:lnTo>
                  <a:cubicBezTo>
                    <a:pt x="11772" y="6063"/>
                    <a:pt x="11877" y="6104"/>
                    <a:pt x="11982" y="6125"/>
                  </a:cubicBezTo>
                  <a:cubicBezTo>
                    <a:pt x="12798" y="6397"/>
                    <a:pt x="13593" y="6816"/>
                    <a:pt x="14367" y="7151"/>
                  </a:cubicBezTo>
                  <a:cubicBezTo>
                    <a:pt x="14385" y="7161"/>
                    <a:pt x="14402" y="7166"/>
                    <a:pt x="14418" y="7166"/>
                  </a:cubicBezTo>
                  <a:cubicBezTo>
                    <a:pt x="14495" y="7166"/>
                    <a:pt x="14537" y="7060"/>
                    <a:pt x="14451" y="7025"/>
                  </a:cubicBezTo>
                  <a:cubicBezTo>
                    <a:pt x="14053" y="6753"/>
                    <a:pt x="12714" y="5686"/>
                    <a:pt x="12714" y="5665"/>
                  </a:cubicBezTo>
                  <a:cubicBezTo>
                    <a:pt x="12722" y="5659"/>
                    <a:pt x="12736" y="5656"/>
                    <a:pt x="12754" y="5656"/>
                  </a:cubicBezTo>
                  <a:cubicBezTo>
                    <a:pt x="13089" y="5656"/>
                    <a:pt x="14989" y="6718"/>
                    <a:pt x="15267" y="6837"/>
                  </a:cubicBezTo>
                  <a:cubicBezTo>
                    <a:pt x="15275" y="6840"/>
                    <a:pt x="15283" y="6841"/>
                    <a:pt x="15292" y="6841"/>
                  </a:cubicBezTo>
                  <a:cubicBezTo>
                    <a:pt x="15349" y="6841"/>
                    <a:pt x="15408" y="6784"/>
                    <a:pt x="15371" y="6711"/>
                  </a:cubicBezTo>
                  <a:cubicBezTo>
                    <a:pt x="15163" y="6538"/>
                    <a:pt x="13887" y="5571"/>
                    <a:pt x="14095" y="5571"/>
                  </a:cubicBezTo>
                  <a:cubicBezTo>
                    <a:pt x="14137" y="5571"/>
                    <a:pt x="14241" y="5611"/>
                    <a:pt x="14430" y="5707"/>
                  </a:cubicBezTo>
                  <a:cubicBezTo>
                    <a:pt x="15078" y="6063"/>
                    <a:pt x="15811" y="6314"/>
                    <a:pt x="16480" y="6544"/>
                  </a:cubicBezTo>
                  <a:cubicBezTo>
                    <a:pt x="16494" y="6551"/>
                    <a:pt x="16506" y="6553"/>
                    <a:pt x="16518" y="6553"/>
                  </a:cubicBezTo>
                  <a:cubicBezTo>
                    <a:pt x="16581" y="6553"/>
                    <a:pt x="16617" y="6471"/>
                    <a:pt x="16564" y="6418"/>
                  </a:cubicBezTo>
                  <a:lnTo>
                    <a:pt x="15476" y="5477"/>
                  </a:lnTo>
                  <a:cubicBezTo>
                    <a:pt x="15305" y="5357"/>
                    <a:pt x="14996" y="5224"/>
                    <a:pt x="15114" y="5224"/>
                  </a:cubicBezTo>
                  <a:cubicBezTo>
                    <a:pt x="15140" y="5224"/>
                    <a:pt x="15189" y="5231"/>
                    <a:pt x="15267" y="5247"/>
                  </a:cubicBezTo>
                  <a:cubicBezTo>
                    <a:pt x="15999" y="5393"/>
                    <a:pt x="16794" y="5895"/>
                    <a:pt x="17485" y="6188"/>
                  </a:cubicBezTo>
                  <a:cubicBezTo>
                    <a:pt x="17493" y="6190"/>
                    <a:pt x="17502" y="6191"/>
                    <a:pt x="17511" y="6191"/>
                  </a:cubicBezTo>
                  <a:cubicBezTo>
                    <a:pt x="17580" y="6191"/>
                    <a:pt x="17627" y="6119"/>
                    <a:pt x="17589" y="6063"/>
                  </a:cubicBezTo>
                  <a:cubicBezTo>
                    <a:pt x="17213" y="5686"/>
                    <a:pt x="16752" y="5351"/>
                    <a:pt x="16438" y="4933"/>
                  </a:cubicBezTo>
                  <a:cubicBezTo>
                    <a:pt x="16325" y="4794"/>
                    <a:pt x="16128" y="4663"/>
                    <a:pt x="16149" y="4663"/>
                  </a:cubicBezTo>
                  <a:cubicBezTo>
                    <a:pt x="16163" y="4663"/>
                    <a:pt x="16273" y="4720"/>
                    <a:pt x="16564" y="4870"/>
                  </a:cubicBezTo>
                  <a:cubicBezTo>
                    <a:pt x="17505" y="5351"/>
                    <a:pt x="18447" y="5770"/>
                    <a:pt x="19389" y="6209"/>
                  </a:cubicBezTo>
                  <a:cubicBezTo>
                    <a:pt x="19400" y="6212"/>
                    <a:pt x="19411" y="6213"/>
                    <a:pt x="19422" y="6213"/>
                  </a:cubicBezTo>
                  <a:cubicBezTo>
                    <a:pt x="19497" y="6213"/>
                    <a:pt x="19566" y="6156"/>
                    <a:pt x="19493" y="6084"/>
                  </a:cubicBezTo>
                  <a:cubicBezTo>
                    <a:pt x="18949" y="5644"/>
                    <a:pt x="18426" y="5163"/>
                    <a:pt x="17882" y="4724"/>
                  </a:cubicBezTo>
                  <a:cubicBezTo>
                    <a:pt x="17538" y="4429"/>
                    <a:pt x="17370" y="4314"/>
                    <a:pt x="17372" y="4314"/>
                  </a:cubicBezTo>
                  <a:lnTo>
                    <a:pt x="17372" y="4314"/>
                  </a:lnTo>
                  <a:cubicBezTo>
                    <a:pt x="17375" y="4314"/>
                    <a:pt x="17596" y="4461"/>
                    <a:pt x="18029" y="4661"/>
                  </a:cubicBezTo>
                  <a:cubicBezTo>
                    <a:pt x="19075" y="5163"/>
                    <a:pt x="20142" y="5581"/>
                    <a:pt x="21230" y="6000"/>
                  </a:cubicBezTo>
                  <a:cubicBezTo>
                    <a:pt x="21235" y="6002"/>
                    <a:pt x="21241" y="6003"/>
                    <a:pt x="21247" y="6003"/>
                  </a:cubicBezTo>
                  <a:cubicBezTo>
                    <a:pt x="21303" y="6003"/>
                    <a:pt x="21354" y="5912"/>
                    <a:pt x="21334" y="5874"/>
                  </a:cubicBezTo>
                  <a:cubicBezTo>
                    <a:pt x="21042" y="5477"/>
                    <a:pt x="20728" y="5079"/>
                    <a:pt x="20393" y="4744"/>
                  </a:cubicBezTo>
                  <a:cubicBezTo>
                    <a:pt x="20246" y="4619"/>
                    <a:pt x="19974" y="4431"/>
                    <a:pt x="19723" y="4242"/>
                  </a:cubicBezTo>
                  <a:lnTo>
                    <a:pt x="19723" y="4242"/>
                  </a:lnTo>
                  <a:cubicBezTo>
                    <a:pt x="20142" y="4493"/>
                    <a:pt x="20707" y="4661"/>
                    <a:pt x="21083" y="4849"/>
                  </a:cubicBezTo>
                  <a:cubicBezTo>
                    <a:pt x="21858" y="5184"/>
                    <a:pt x="22590" y="5560"/>
                    <a:pt x="23343" y="5895"/>
                  </a:cubicBezTo>
                  <a:cubicBezTo>
                    <a:pt x="23365" y="5908"/>
                    <a:pt x="23386" y="5914"/>
                    <a:pt x="23405" y="5914"/>
                  </a:cubicBezTo>
                  <a:cubicBezTo>
                    <a:pt x="23475" y="5914"/>
                    <a:pt x="23514" y="5831"/>
                    <a:pt x="23448" y="5749"/>
                  </a:cubicBezTo>
                  <a:cubicBezTo>
                    <a:pt x="22866" y="5108"/>
                    <a:pt x="22013" y="4180"/>
                    <a:pt x="21158" y="3832"/>
                  </a:cubicBezTo>
                  <a:lnTo>
                    <a:pt x="21158" y="3832"/>
                  </a:lnTo>
                  <a:cubicBezTo>
                    <a:pt x="22142" y="4196"/>
                    <a:pt x="23431" y="4913"/>
                    <a:pt x="24389" y="5540"/>
                  </a:cubicBezTo>
                  <a:cubicBezTo>
                    <a:pt x="24401" y="5545"/>
                    <a:pt x="24413" y="5548"/>
                    <a:pt x="24424" y="5548"/>
                  </a:cubicBezTo>
                  <a:cubicBezTo>
                    <a:pt x="24498" y="5548"/>
                    <a:pt x="24566" y="5444"/>
                    <a:pt x="24494" y="5372"/>
                  </a:cubicBezTo>
                  <a:cubicBezTo>
                    <a:pt x="23971" y="4933"/>
                    <a:pt x="23448" y="4514"/>
                    <a:pt x="22925" y="4075"/>
                  </a:cubicBezTo>
                  <a:cubicBezTo>
                    <a:pt x="22799" y="3970"/>
                    <a:pt x="22653" y="3824"/>
                    <a:pt x="22527" y="3719"/>
                  </a:cubicBezTo>
                  <a:lnTo>
                    <a:pt x="22527" y="3719"/>
                  </a:lnTo>
                  <a:cubicBezTo>
                    <a:pt x="23490" y="4326"/>
                    <a:pt x="24619" y="4828"/>
                    <a:pt x="25582" y="5393"/>
                  </a:cubicBezTo>
                  <a:cubicBezTo>
                    <a:pt x="25602" y="5405"/>
                    <a:pt x="25621" y="5410"/>
                    <a:pt x="25639" y="5410"/>
                  </a:cubicBezTo>
                  <a:cubicBezTo>
                    <a:pt x="25712" y="5410"/>
                    <a:pt x="25754" y="5318"/>
                    <a:pt x="25687" y="5268"/>
                  </a:cubicBezTo>
                  <a:cubicBezTo>
                    <a:pt x="25247" y="4765"/>
                    <a:pt x="24787" y="4305"/>
                    <a:pt x="24306" y="3824"/>
                  </a:cubicBezTo>
                  <a:cubicBezTo>
                    <a:pt x="24055" y="3594"/>
                    <a:pt x="23783" y="3280"/>
                    <a:pt x="23490" y="3091"/>
                  </a:cubicBezTo>
                  <a:cubicBezTo>
                    <a:pt x="23450" y="3065"/>
                    <a:pt x="23393" y="3021"/>
                    <a:pt x="23330" y="2982"/>
                  </a:cubicBezTo>
                  <a:lnTo>
                    <a:pt x="23330" y="2982"/>
                  </a:lnTo>
                  <a:cubicBezTo>
                    <a:pt x="23334" y="2984"/>
                    <a:pt x="23338" y="2985"/>
                    <a:pt x="23343" y="2987"/>
                  </a:cubicBezTo>
                  <a:cubicBezTo>
                    <a:pt x="24619" y="3761"/>
                    <a:pt x="26042" y="4347"/>
                    <a:pt x="27360" y="5037"/>
                  </a:cubicBezTo>
                  <a:cubicBezTo>
                    <a:pt x="27372" y="5043"/>
                    <a:pt x="27384" y="5046"/>
                    <a:pt x="27396" y="5046"/>
                  </a:cubicBezTo>
                  <a:cubicBezTo>
                    <a:pt x="27474" y="5046"/>
                    <a:pt x="27555" y="4942"/>
                    <a:pt x="27465" y="4870"/>
                  </a:cubicBezTo>
                  <a:cubicBezTo>
                    <a:pt x="26879" y="4389"/>
                    <a:pt x="26252" y="3887"/>
                    <a:pt x="25645" y="3384"/>
                  </a:cubicBezTo>
                  <a:cubicBezTo>
                    <a:pt x="25477" y="3259"/>
                    <a:pt x="25310" y="3091"/>
                    <a:pt x="25143" y="2945"/>
                  </a:cubicBezTo>
                  <a:lnTo>
                    <a:pt x="25143" y="2945"/>
                  </a:lnTo>
                  <a:cubicBezTo>
                    <a:pt x="26210" y="3594"/>
                    <a:pt x="27423" y="4138"/>
                    <a:pt x="28490" y="4744"/>
                  </a:cubicBezTo>
                  <a:cubicBezTo>
                    <a:pt x="28508" y="4755"/>
                    <a:pt x="28525" y="4760"/>
                    <a:pt x="28541" y="4760"/>
                  </a:cubicBezTo>
                  <a:cubicBezTo>
                    <a:pt x="28619" y="4760"/>
                    <a:pt x="28664" y="4650"/>
                    <a:pt x="28595" y="4598"/>
                  </a:cubicBezTo>
                  <a:cubicBezTo>
                    <a:pt x="28051" y="4033"/>
                    <a:pt x="27465" y="3510"/>
                    <a:pt x="26921" y="2966"/>
                  </a:cubicBezTo>
                  <a:cubicBezTo>
                    <a:pt x="26817" y="2862"/>
                    <a:pt x="25542" y="1710"/>
                    <a:pt x="25479" y="1710"/>
                  </a:cubicBezTo>
                  <a:cubicBezTo>
                    <a:pt x="25478" y="1710"/>
                    <a:pt x="25478" y="1710"/>
                    <a:pt x="25477" y="1711"/>
                  </a:cubicBezTo>
                  <a:cubicBezTo>
                    <a:pt x="25478" y="1708"/>
                    <a:pt x="25480" y="1707"/>
                    <a:pt x="25484" y="1707"/>
                  </a:cubicBezTo>
                  <a:cubicBezTo>
                    <a:pt x="25658" y="1707"/>
                    <a:pt x="29101" y="4225"/>
                    <a:pt x="29285" y="4389"/>
                  </a:cubicBezTo>
                  <a:cubicBezTo>
                    <a:pt x="29305" y="4401"/>
                    <a:pt x="29326" y="4406"/>
                    <a:pt x="29345" y="4406"/>
                  </a:cubicBezTo>
                  <a:cubicBezTo>
                    <a:pt x="29429" y="4406"/>
                    <a:pt x="29496" y="4310"/>
                    <a:pt x="29411" y="4242"/>
                  </a:cubicBezTo>
                  <a:cubicBezTo>
                    <a:pt x="29202" y="4075"/>
                    <a:pt x="28993" y="3866"/>
                    <a:pt x="28783" y="3677"/>
                  </a:cubicBezTo>
                  <a:cubicBezTo>
                    <a:pt x="28616" y="3489"/>
                    <a:pt x="28449" y="3343"/>
                    <a:pt x="28260" y="3175"/>
                  </a:cubicBezTo>
                  <a:cubicBezTo>
                    <a:pt x="28093" y="3050"/>
                    <a:pt x="27967" y="2882"/>
                    <a:pt x="27821" y="2757"/>
                  </a:cubicBezTo>
                  <a:cubicBezTo>
                    <a:pt x="27612" y="2547"/>
                    <a:pt x="26168" y="1480"/>
                    <a:pt x="26189" y="1271"/>
                  </a:cubicBezTo>
                  <a:lnTo>
                    <a:pt x="26189" y="1271"/>
                  </a:lnTo>
                  <a:cubicBezTo>
                    <a:pt x="26189" y="1313"/>
                    <a:pt x="27821" y="2087"/>
                    <a:pt x="28051" y="2213"/>
                  </a:cubicBezTo>
                  <a:cubicBezTo>
                    <a:pt x="28762" y="2652"/>
                    <a:pt x="29432" y="3154"/>
                    <a:pt x="30060" y="3698"/>
                  </a:cubicBezTo>
                  <a:cubicBezTo>
                    <a:pt x="30084" y="3718"/>
                    <a:pt x="30109" y="3726"/>
                    <a:pt x="30133" y="3726"/>
                  </a:cubicBezTo>
                  <a:cubicBezTo>
                    <a:pt x="30210" y="3726"/>
                    <a:pt x="30265" y="3637"/>
                    <a:pt x="30185" y="3573"/>
                  </a:cubicBezTo>
                  <a:lnTo>
                    <a:pt x="28469" y="1836"/>
                  </a:lnTo>
                  <a:cubicBezTo>
                    <a:pt x="28337" y="1721"/>
                    <a:pt x="27308" y="812"/>
                    <a:pt x="27350" y="812"/>
                  </a:cubicBezTo>
                  <a:cubicBezTo>
                    <a:pt x="27361" y="812"/>
                    <a:pt x="27450" y="877"/>
                    <a:pt x="27653" y="1041"/>
                  </a:cubicBezTo>
                  <a:cubicBezTo>
                    <a:pt x="28930" y="2087"/>
                    <a:pt x="30436" y="2861"/>
                    <a:pt x="31734" y="3928"/>
                  </a:cubicBezTo>
                  <a:cubicBezTo>
                    <a:pt x="31757" y="3948"/>
                    <a:pt x="31785" y="3956"/>
                    <a:pt x="31811" y="3956"/>
                  </a:cubicBezTo>
                  <a:cubicBezTo>
                    <a:pt x="31900" y="3956"/>
                    <a:pt x="31982" y="3863"/>
                    <a:pt x="31901" y="3782"/>
                  </a:cubicBezTo>
                  <a:cubicBezTo>
                    <a:pt x="31210" y="3133"/>
                    <a:pt x="30541" y="2464"/>
                    <a:pt x="29871" y="1794"/>
                  </a:cubicBezTo>
                  <a:lnTo>
                    <a:pt x="29034" y="957"/>
                  </a:lnTo>
                  <a:cubicBezTo>
                    <a:pt x="28903" y="809"/>
                    <a:pt x="28434" y="505"/>
                    <a:pt x="28454" y="505"/>
                  </a:cubicBezTo>
                  <a:lnTo>
                    <a:pt x="28454" y="505"/>
                  </a:lnTo>
                  <a:cubicBezTo>
                    <a:pt x="28460" y="505"/>
                    <a:pt x="28502" y="527"/>
                    <a:pt x="28595" y="581"/>
                  </a:cubicBezTo>
                  <a:cubicBezTo>
                    <a:pt x="30039" y="1397"/>
                    <a:pt x="31315" y="2422"/>
                    <a:pt x="32445" y="3615"/>
                  </a:cubicBezTo>
                  <a:cubicBezTo>
                    <a:pt x="32443" y="3619"/>
                    <a:pt x="32442" y="3621"/>
                    <a:pt x="32443" y="3621"/>
                  </a:cubicBezTo>
                  <a:cubicBezTo>
                    <a:pt x="32453" y="3621"/>
                    <a:pt x="32559" y="3478"/>
                    <a:pt x="32466" y="3384"/>
                  </a:cubicBezTo>
                  <a:cubicBezTo>
                    <a:pt x="32361" y="3280"/>
                    <a:pt x="32298" y="3175"/>
                    <a:pt x="32194" y="3071"/>
                  </a:cubicBezTo>
                  <a:cubicBezTo>
                    <a:pt x="32152" y="3008"/>
                    <a:pt x="32047" y="2882"/>
                    <a:pt x="31901" y="2757"/>
                  </a:cubicBezTo>
                  <a:cubicBezTo>
                    <a:pt x="31315" y="2129"/>
                    <a:pt x="30750" y="1480"/>
                    <a:pt x="30143" y="853"/>
                  </a:cubicBezTo>
                  <a:cubicBezTo>
                    <a:pt x="30118" y="827"/>
                    <a:pt x="30090" y="817"/>
                    <a:pt x="30064" y="817"/>
                  </a:cubicBezTo>
                  <a:cubicBezTo>
                    <a:pt x="29982" y="817"/>
                    <a:pt x="29918" y="920"/>
                    <a:pt x="29997" y="999"/>
                  </a:cubicBezTo>
                  <a:cubicBezTo>
                    <a:pt x="30185" y="1250"/>
                    <a:pt x="30436" y="1480"/>
                    <a:pt x="30645" y="1711"/>
                  </a:cubicBezTo>
                  <a:cubicBezTo>
                    <a:pt x="29829" y="1083"/>
                    <a:pt x="28951" y="518"/>
                    <a:pt x="28030" y="16"/>
                  </a:cubicBezTo>
                  <a:cubicBezTo>
                    <a:pt x="28013" y="5"/>
                    <a:pt x="27995" y="1"/>
                    <a:pt x="27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1" name="Google Shape;331;p38"/>
          <p:cNvSpPr txBox="1">
            <a:spLocks noGrp="1"/>
          </p:cNvSpPr>
          <p:nvPr>
            <p:ph type="ctrTitle"/>
          </p:nvPr>
        </p:nvSpPr>
        <p:spPr>
          <a:xfrm>
            <a:off x="618002" y="1372200"/>
            <a:ext cx="5619555" cy="1562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400" dirty="0"/>
              <a:t>MACHINE LEARNING:</a:t>
            </a:r>
            <a:br>
              <a:rPr lang="en" sz="2800" dirty="0"/>
            </a:br>
            <a:r>
              <a:rPr lang="en" sz="2400" dirty="0"/>
              <a:t>Book Recommendation System</a:t>
            </a:r>
            <a:endParaRPr sz="2800" dirty="0"/>
          </a:p>
        </p:txBody>
      </p:sp>
      <p:sp>
        <p:nvSpPr>
          <p:cNvPr id="332" name="Google Shape;332;p38"/>
          <p:cNvSpPr txBox="1">
            <a:spLocks noGrp="1"/>
          </p:cNvSpPr>
          <p:nvPr>
            <p:ph type="subTitle" idx="1"/>
          </p:nvPr>
        </p:nvSpPr>
        <p:spPr>
          <a:xfrm>
            <a:off x="713225" y="3453288"/>
            <a:ext cx="5640600" cy="475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US" sz="1800" dirty="0"/>
              <a:t>Rosemary Medina-Casanova</a:t>
            </a:r>
          </a:p>
        </p:txBody>
      </p:sp>
      <p:pic>
        <p:nvPicPr>
          <p:cNvPr id="335" name="Google Shape;335;p38"/>
          <p:cNvPicPr preferRelativeResize="0"/>
          <p:nvPr/>
        </p:nvPicPr>
        <p:blipFill>
          <a:blip r:embed="rId3">
            <a:alphaModFix/>
          </a:blip>
          <a:stretch>
            <a:fillRect/>
          </a:stretch>
        </p:blipFill>
        <p:spPr>
          <a:xfrm rot="5650337">
            <a:off x="5909699" y="3261067"/>
            <a:ext cx="2068502" cy="4260896"/>
          </a:xfrm>
          <a:prstGeom prst="rect">
            <a:avLst/>
          </a:prstGeom>
          <a:noFill/>
          <a:ln>
            <a:noFill/>
          </a:ln>
        </p:spPr>
      </p:pic>
      <p:grpSp>
        <p:nvGrpSpPr>
          <p:cNvPr id="336" name="Google Shape;336;p38"/>
          <p:cNvGrpSpPr/>
          <p:nvPr/>
        </p:nvGrpSpPr>
        <p:grpSpPr>
          <a:xfrm>
            <a:off x="6107170" y="1062025"/>
            <a:ext cx="2247750" cy="1792575"/>
            <a:chOff x="1417625" y="2955575"/>
            <a:chExt cx="2247750" cy="1792575"/>
          </a:xfrm>
        </p:grpSpPr>
        <p:sp>
          <p:nvSpPr>
            <p:cNvPr id="337" name="Google Shape;337;p38"/>
            <p:cNvSpPr/>
            <p:nvPr/>
          </p:nvSpPr>
          <p:spPr>
            <a:xfrm>
              <a:off x="1697275" y="3013125"/>
              <a:ext cx="230925" cy="527475"/>
            </a:xfrm>
            <a:custGeom>
              <a:avLst/>
              <a:gdLst/>
              <a:ahLst/>
              <a:cxnLst/>
              <a:rect l="l" t="t" r="r" b="b"/>
              <a:pathLst>
                <a:path w="9237" h="21099" extrusionOk="0">
                  <a:moveTo>
                    <a:pt x="286" y="0"/>
                  </a:moveTo>
                  <a:cubicBezTo>
                    <a:pt x="148" y="0"/>
                    <a:pt x="0" y="116"/>
                    <a:pt x="51" y="293"/>
                  </a:cubicBezTo>
                  <a:cubicBezTo>
                    <a:pt x="951" y="3829"/>
                    <a:pt x="2792" y="6925"/>
                    <a:pt x="4424" y="10127"/>
                  </a:cubicBezTo>
                  <a:cubicBezTo>
                    <a:pt x="6223" y="13684"/>
                    <a:pt x="7500" y="17450"/>
                    <a:pt x="9153" y="21091"/>
                  </a:cubicBezTo>
                  <a:cubicBezTo>
                    <a:pt x="9164" y="21096"/>
                    <a:pt x="9175" y="21099"/>
                    <a:pt x="9185" y="21099"/>
                  </a:cubicBezTo>
                  <a:cubicBezTo>
                    <a:pt x="9214" y="21099"/>
                    <a:pt x="9236" y="21080"/>
                    <a:pt x="9236" y="21049"/>
                  </a:cubicBezTo>
                  <a:cubicBezTo>
                    <a:pt x="7981" y="17492"/>
                    <a:pt x="6600" y="13914"/>
                    <a:pt x="5010" y="10524"/>
                  </a:cubicBezTo>
                  <a:cubicBezTo>
                    <a:pt x="3378" y="7093"/>
                    <a:pt x="1411" y="3850"/>
                    <a:pt x="490" y="167"/>
                  </a:cubicBezTo>
                  <a:cubicBezTo>
                    <a:pt x="465" y="51"/>
                    <a:pt x="378"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8"/>
            <p:cNvSpPr/>
            <p:nvPr/>
          </p:nvSpPr>
          <p:spPr>
            <a:xfrm>
              <a:off x="1865925" y="4069225"/>
              <a:ext cx="6300" cy="5775"/>
            </a:xfrm>
            <a:custGeom>
              <a:avLst/>
              <a:gdLst/>
              <a:ahLst/>
              <a:cxnLst/>
              <a:rect l="l" t="t" r="r" b="b"/>
              <a:pathLst>
                <a:path w="252" h="231" extrusionOk="0">
                  <a:moveTo>
                    <a:pt x="0" y="1"/>
                  </a:moveTo>
                  <a:lnTo>
                    <a:pt x="0" y="1"/>
                  </a:lnTo>
                  <a:cubicBezTo>
                    <a:pt x="84" y="105"/>
                    <a:pt x="168" y="189"/>
                    <a:pt x="251" y="231"/>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8"/>
            <p:cNvSpPr/>
            <p:nvPr/>
          </p:nvSpPr>
          <p:spPr>
            <a:xfrm>
              <a:off x="1756075" y="4214125"/>
              <a:ext cx="49725" cy="68375"/>
            </a:xfrm>
            <a:custGeom>
              <a:avLst/>
              <a:gdLst/>
              <a:ahLst/>
              <a:cxnLst/>
              <a:rect l="l" t="t" r="r" b="b"/>
              <a:pathLst>
                <a:path w="1989" h="2735" extrusionOk="0">
                  <a:moveTo>
                    <a:pt x="670" y="0"/>
                  </a:moveTo>
                  <a:cubicBezTo>
                    <a:pt x="879" y="105"/>
                    <a:pt x="1047" y="210"/>
                    <a:pt x="1193" y="314"/>
                  </a:cubicBezTo>
                  <a:cubicBezTo>
                    <a:pt x="1298" y="356"/>
                    <a:pt x="1319" y="377"/>
                    <a:pt x="1360" y="398"/>
                  </a:cubicBezTo>
                  <a:cubicBezTo>
                    <a:pt x="1340" y="398"/>
                    <a:pt x="1298" y="398"/>
                    <a:pt x="1235" y="419"/>
                  </a:cubicBezTo>
                  <a:cubicBezTo>
                    <a:pt x="1165" y="442"/>
                    <a:pt x="1068" y="451"/>
                    <a:pt x="958" y="451"/>
                  </a:cubicBezTo>
                  <a:cubicBezTo>
                    <a:pt x="672" y="451"/>
                    <a:pt x="301" y="392"/>
                    <a:pt x="105" y="377"/>
                  </a:cubicBezTo>
                  <a:cubicBezTo>
                    <a:pt x="42" y="377"/>
                    <a:pt x="0" y="482"/>
                    <a:pt x="84" y="503"/>
                  </a:cubicBezTo>
                  <a:cubicBezTo>
                    <a:pt x="210" y="586"/>
                    <a:pt x="1340" y="1214"/>
                    <a:pt x="1340" y="1235"/>
                  </a:cubicBezTo>
                  <a:cubicBezTo>
                    <a:pt x="1340" y="1256"/>
                    <a:pt x="210" y="1319"/>
                    <a:pt x="147" y="1319"/>
                  </a:cubicBezTo>
                  <a:cubicBezTo>
                    <a:pt x="63" y="1319"/>
                    <a:pt x="63" y="1381"/>
                    <a:pt x="105" y="1444"/>
                  </a:cubicBezTo>
                  <a:cubicBezTo>
                    <a:pt x="377" y="1653"/>
                    <a:pt x="670" y="1842"/>
                    <a:pt x="942" y="2009"/>
                  </a:cubicBezTo>
                  <a:cubicBezTo>
                    <a:pt x="1047" y="2093"/>
                    <a:pt x="1193" y="2156"/>
                    <a:pt x="1298" y="2218"/>
                  </a:cubicBezTo>
                  <a:cubicBezTo>
                    <a:pt x="1737" y="2407"/>
                    <a:pt x="1528" y="2532"/>
                    <a:pt x="628" y="2595"/>
                  </a:cubicBezTo>
                  <a:cubicBezTo>
                    <a:pt x="586" y="2595"/>
                    <a:pt x="524" y="2679"/>
                    <a:pt x="607" y="2700"/>
                  </a:cubicBezTo>
                  <a:cubicBezTo>
                    <a:pt x="754" y="2723"/>
                    <a:pt x="884" y="2735"/>
                    <a:pt x="1006" y="2735"/>
                  </a:cubicBezTo>
                  <a:cubicBezTo>
                    <a:pt x="1319" y="2735"/>
                    <a:pt x="1579" y="2656"/>
                    <a:pt x="1925" y="2490"/>
                  </a:cubicBezTo>
                  <a:cubicBezTo>
                    <a:pt x="1967" y="2469"/>
                    <a:pt x="1967" y="2386"/>
                    <a:pt x="1925" y="2386"/>
                  </a:cubicBezTo>
                  <a:cubicBezTo>
                    <a:pt x="1779" y="2323"/>
                    <a:pt x="482" y="1737"/>
                    <a:pt x="503" y="1591"/>
                  </a:cubicBezTo>
                  <a:cubicBezTo>
                    <a:pt x="550" y="1437"/>
                    <a:pt x="838" y="1403"/>
                    <a:pt x="1132" y="1403"/>
                  </a:cubicBezTo>
                  <a:cubicBezTo>
                    <a:pt x="1359" y="1403"/>
                    <a:pt x="1589" y="1423"/>
                    <a:pt x="1716" y="1423"/>
                  </a:cubicBezTo>
                  <a:cubicBezTo>
                    <a:pt x="1779" y="1423"/>
                    <a:pt x="1779" y="1319"/>
                    <a:pt x="1737" y="1277"/>
                  </a:cubicBezTo>
                  <a:cubicBezTo>
                    <a:pt x="1737" y="1277"/>
                    <a:pt x="377" y="712"/>
                    <a:pt x="503" y="607"/>
                  </a:cubicBezTo>
                  <a:cubicBezTo>
                    <a:pt x="571" y="552"/>
                    <a:pt x="715" y="534"/>
                    <a:pt x="887" y="534"/>
                  </a:cubicBezTo>
                  <a:cubicBezTo>
                    <a:pt x="1242" y="534"/>
                    <a:pt x="1715" y="614"/>
                    <a:pt x="1884" y="628"/>
                  </a:cubicBezTo>
                  <a:cubicBezTo>
                    <a:pt x="1967" y="628"/>
                    <a:pt x="1988" y="523"/>
                    <a:pt x="1925" y="503"/>
                  </a:cubicBezTo>
                  <a:cubicBezTo>
                    <a:pt x="1570" y="335"/>
                    <a:pt x="1109" y="189"/>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8"/>
            <p:cNvSpPr/>
            <p:nvPr/>
          </p:nvSpPr>
          <p:spPr>
            <a:xfrm>
              <a:off x="1763400" y="4208900"/>
              <a:ext cx="9950" cy="4725"/>
            </a:xfrm>
            <a:custGeom>
              <a:avLst/>
              <a:gdLst/>
              <a:ahLst/>
              <a:cxnLst/>
              <a:rect l="l" t="t" r="r" b="b"/>
              <a:pathLst>
                <a:path w="398" h="189" extrusionOk="0">
                  <a:moveTo>
                    <a:pt x="0" y="0"/>
                  </a:moveTo>
                  <a:cubicBezTo>
                    <a:pt x="126" y="63"/>
                    <a:pt x="272" y="105"/>
                    <a:pt x="398" y="188"/>
                  </a:cubicBezTo>
                  <a:cubicBezTo>
                    <a:pt x="272" y="105"/>
                    <a:pt x="126" y="6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8"/>
            <p:cNvSpPr/>
            <p:nvPr/>
          </p:nvSpPr>
          <p:spPr>
            <a:xfrm>
              <a:off x="1417625" y="2955575"/>
              <a:ext cx="2247750" cy="1792575"/>
            </a:xfrm>
            <a:custGeom>
              <a:avLst/>
              <a:gdLst/>
              <a:ahLst/>
              <a:cxnLst/>
              <a:rect l="l" t="t" r="r" b="b"/>
              <a:pathLst>
                <a:path w="89910" h="71703" extrusionOk="0">
                  <a:moveTo>
                    <a:pt x="67961" y="19145"/>
                  </a:moveTo>
                  <a:lnTo>
                    <a:pt x="67961" y="19145"/>
                  </a:lnTo>
                  <a:cubicBezTo>
                    <a:pt x="69990" y="20380"/>
                    <a:pt x="72417" y="21007"/>
                    <a:pt x="74677" y="21740"/>
                  </a:cubicBezTo>
                  <a:cubicBezTo>
                    <a:pt x="78130" y="22891"/>
                    <a:pt x="81645" y="24355"/>
                    <a:pt x="85244" y="25025"/>
                  </a:cubicBezTo>
                  <a:cubicBezTo>
                    <a:pt x="85244" y="25025"/>
                    <a:pt x="85202" y="25025"/>
                    <a:pt x="85202" y="25067"/>
                  </a:cubicBezTo>
                  <a:cubicBezTo>
                    <a:pt x="82984" y="26552"/>
                    <a:pt x="80724" y="27996"/>
                    <a:pt x="78443" y="29314"/>
                  </a:cubicBezTo>
                  <a:cubicBezTo>
                    <a:pt x="76309" y="30528"/>
                    <a:pt x="74112" y="31574"/>
                    <a:pt x="71999" y="32725"/>
                  </a:cubicBezTo>
                  <a:lnTo>
                    <a:pt x="71978" y="32725"/>
                  </a:lnTo>
                  <a:lnTo>
                    <a:pt x="71936" y="32746"/>
                  </a:lnTo>
                  <a:cubicBezTo>
                    <a:pt x="71894" y="32767"/>
                    <a:pt x="71811" y="32829"/>
                    <a:pt x="71769" y="32850"/>
                  </a:cubicBezTo>
                  <a:cubicBezTo>
                    <a:pt x="71476" y="30674"/>
                    <a:pt x="71727" y="28519"/>
                    <a:pt x="72920" y="26469"/>
                  </a:cubicBezTo>
                  <a:lnTo>
                    <a:pt x="73129" y="26469"/>
                  </a:lnTo>
                  <a:cubicBezTo>
                    <a:pt x="73380" y="26469"/>
                    <a:pt x="73464" y="26238"/>
                    <a:pt x="73401" y="26050"/>
                  </a:cubicBezTo>
                  <a:lnTo>
                    <a:pt x="73485" y="25966"/>
                  </a:lnTo>
                  <a:cubicBezTo>
                    <a:pt x="73673" y="25694"/>
                    <a:pt x="73757" y="25401"/>
                    <a:pt x="73778" y="25088"/>
                  </a:cubicBezTo>
                  <a:cubicBezTo>
                    <a:pt x="73778" y="24795"/>
                    <a:pt x="73778" y="24397"/>
                    <a:pt x="73506" y="24230"/>
                  </a:cubicBezTo>
                  <a:cubicBezTo>
                    <a:pt x="73449" y="24183"/>
                    <a:pt x="73388" y="24161"/>
                    <a:pt x="73331" y="24161"/>
                  </a:cubicBezTo>
                  <a:cubicBezTo>
                    <a:pt x="73261" y="24161"/>
                    <a:pt x="73196" y="24193"/>
                    <a:pt x="73150" y="24251"/>
                  </a:cubicBezTo>
                  <a:cubicBezTo>
                    <a:pt x="72397" y="23288"/>
                    <a:pt x="71392" y="22493"/>
                    <a:pt x="70534" y="21656"/>
                  </a:cubicBezTo>
                  <a:cubicBezTo>
                    <a:pt x="69676" y="20819"/>
                    <a:pt x="68840" y="19982"/>
                    <a:pt x="67961" y="19145"/>
                  </a:cubicBezTo>
                  <a:close/>
                  <a:moveTo>
                    <a:pt x="51368" y="628"/>
                  </a:moveTo>
                  <a:cubicBezTo>
                    <a:pt x="52624" y="2783"/>
                    <a:pt x="54277" y="4729"/>
                    <a:pt x="55804" y="6675"/>
                  </a:cubicBezTo>
                  <a:cubicBezTo>
                    <a:pt x="57562" y="8872"/>
                    <a:pt x="59403" y="11006"/>
                    <a:pt x="61286" y="13140"/>
                  </a:cubicBezTo>
                  <a:cubicBezTo>
                    <a:pt x="63106" y="15170"/>
                    <a:pt x="64990" y="17178"/>
                    <a:pt x="66935" y="19124"/>
                  </a:cubicBezTo>
                  <a:cubicBezTo>
                    <a:pt x="67898" y="20087"/>
                    <a:pt x="68860" y="21049"/>
                    <a:pt x="69865" y="21991"/>
                  </a:cubicBezTo>
                  <a:cubicBezTo>
                    <a:pt x="70618" y="22723"/>
                    <a:pt x="71371" y="23539"/>
                    <a:pt x="72208" y="24188"/>
                  </a:cubicBezTo>
                  <a:cubicBezTo>
                    <a:pt x="62186" y="23142"/>
                    <a:pt x="52038" y="23142"/>
                    <a:pt x="41974" y="23142"/>
                  </a:cubicBezTo>
                  <a:cubicBezTo>
                    <a:pt x="36826" y="23142"/>
                    <a:pt x="31679" y="23184"/>
                    <a:pt x="26511" y="23184"/>
                  </a:cubicBezTo>
                  <a:cubicBezTo>
                    <a:pt x="26204" y="23184"/>
                    <a:pt x="25892" y="23181"/>
                    <a:pt x="25578" y="23181"/>
                  </a:cubicBezTo>
                  <a:cubicBezTo>
                    <a:pt x="24005" y="23181"/>
                    <a:pt x="22372" y="23253"/>
                    <a:pt x="21029" y="24125"/>
                  </a:cubicBezTo>
                  <a:cubicBezTo>
                    <a:pt x="19585" y="25025"/>
                    <a:pt x="18644" y="26573"/>
                    <a:pt x="18183" y="28163"/>
                  </a:cubicBezTo>
                  <a:cubicBezTo>
                    <a:pt x="17598" y="30109"/>
                    <a:pt x="17472" y="32432"/>
                    <a:pt x="17723" y="34440"/>
                  </a:cubicBezTo>
                  <a:lnTo>
                    <a:pt x="15694" y="29900"/>
                  </a:lnTo>
                  <a:cubicBezTo>
                    <a:pt x="15694" y="29837"/>
                    <a:pt x="15673" y="29795"/>
                    <a:pt x="15610" y="29733"/>
                  </a:cubicBezTo>
                  <a:cubicBezTo>
                    <a:pt x="14564" y="27431"/>
                    <a:pt x="13518" y="25109"/>
                    <a:pt x="12555" y="22723"/>
                  </a:cubicBezTo>
                  <a:cubicBezTo>
                    <a:pt x="10609" y="17890"/>
                    <a:pt x="8977" y="12973"/>
                    <a:pt x="7324" y="8056"/>
                  </a:cubicBezTo>
                  <a:cubicBezTo>
                    <a:pt x="7324" y="8035"/>
                    <a:pt x="7303" y="8014"/>
                    <a:pt x="7261" y="7972"/>
                  </a:cubicBezTo>
                  <a:cubicBezTo>
                    <a:pt x="7345" y="7930"/>
                    <a:pt x="7366" y="7826"/>
                    <a:pt x="7366" y="7721"/>
                  </a:cubicBezTo>
                  <a:cubicBezTo>
                    <a:pt x="7031" y="5942"/>
                    <a:pt x="7324" y="4101"/>
                    <a:pt x="8580" y="2741"/>
                  </a:cubicBezTo>
                  <a:cubicBezTo>
                    <a:pt x="9940" y="1277"/>
                    <a:pt x="11990" y="1025"/>
                    <a:pt x="13915" y="942"/>
                  </a:cubicBezTo>
                  <a:cubicBezTo>
                    <a:pt x="16379" y="852"/>
                    <a:pt x="18850" y="841"/>
                    <a:pt x="21320" y="841"/>
                  </a:cubicBezTo>
                  <a:cubicBezTo>
                    <a:pt x="22134" y="841"/>
                    <a:pt x="22947" y="842"/>
                    <a:pt x="23760" y="842"/>
                  </a:cubicBezTo>
                  <a:cubicBezTo>
                    <a:pt x="24503" y="842"/>
                    <a:pt x="25246" y="841"/>
                    <a:pt x="25988" y="837"/>
                  </a:cubicBezTo>
                  <a:cubicBezTo>
                    <a:pt x="34399" y="795"/>
                    <a:pt x="42790" y="795"/>
                    <a:pt x="51180" y="691"/>
                  </a:cubicBezTo>
                  <a:cubicBezTo>
                    <a:pt x="51264" y="691"/>
                    <a:pt x="51306" y="649"/>
                    <a:pt x="51368" y="628"/>
                  </a:cubicBezTo>
                  <a:close/>
                  <a:moveTo>
                    <a:pt x="20611" y="35152"/>
                  </a:moveTo>
                  <a:cubicBezTo>
                    <a:pt x="20652" y="35277"/>
                    <a:pt x="20694" y="35424"/>
                    <a:pt x="20736" y="35570"/>
                  </a:cubicBezTo>
                  <a:cubicBezTo>
                    <a:pt x="20632" y="35466"/>
                    <a:pt x="20527" y="35319"/>
                    <a:pt x="20443" y="35152"/>
                  </a:cubicBezTo>
                  <a:close/>
                  <a:moveTo>
                    <a:pt x="22954" y="25171"/>
                  </a:moveTo>
                  <a:cubicBezTo>
                    <a:pt x="24900" y="25422"/>
                    <a:pt x="26909" y="25339"/>
                    <a:pt x="28855" y="25401"/>
                  </a:cubicBezTo>
                  <a:cubicBezTo>
                    <a:pt x="30884" y="25443"/>
                    <a:pt x="32935" y="25506"/>
                    <a:pt x="34943" y="25548"/>
                  </a:cubicBezTo>
                  <a:cubicBezTo>
                    <a:pt x="39149" y="25653"/>
                    <a:pt x="43334" y="25757"/>
                    <a:pt x="47539" y="25862"/>
                  </a:cubicBezTo>
                  <a:cubicBezTo>
                    <a:pt x="55804" y="26071"/>
                    <a:pt x="64111" y="26364"/>
                    <a:pt x="72355" y="26469"/>
                  </a:cubicBezTo>
                  <a:cubicBezTo>
                    <a:pt x="71936" y="27222"/>
                    <a:pt x="71581" y="28059"/>
                    <a:pt x="71350" y="28938"/>
                  </a:cubicBezTo>
                  <a:lnTo>
                    <a:pt x="71309" y="28938"/>
                  </a:lnTo>
                  <a:cubicBezTo>
                    <a:pt x="70758" y="28878"/>
                    <a:pt x="70208" y="28850"/>
                    <a:pt x="69660" y="28850"/>
                  </a:cubicBezTo>
                  <a:cubicBezTo>
                    <a:pt x="68476" y="28850"/>
                    <a:pt x="67298" y="28981"/>
                    <a:pt x="66140" y="29210"/>
                  </a:cubicBezTo>
                  <a:cubicBezTo>
                    <a:pt x="66063" y="29248"/>
                    <a:pt x="66075" y="29358"/>
                    <a:pt x="66143" y="29358"/>
                  </a:cubicBezTo>
                  <a:cubicBezTo>
                    <a:pt x="66149" y="29358"/>
                    <a:pt x="66155" y="29358"/>
                    <a:pt x="66161" y="29356"/>
                  </a:cubicBezTo>
                  <a:cubicBezTo>
                    <a:pt x="67300" y="29164"/>
                    <a:pt x="68413" y="29071"/>
                    <a:pt x="69527" y="29071"/>
                  </a:cubicBezTo>
                  <a:cubicBezTo>
                    <a:pt x="70112" y="29071"/>
                    <a:pt x="70697" y="29096"/>
                    <a:pt x="71288" y="29147"/>
                  </a:cubicBezTo>
                  <a:cubicBezTo>
                    <a:pt x="70953" y="30402"/>
                    <a:pt x="70848" y="31720"/>
                    <a:pt x="71057" y="33018"/>
                  </a:cubicBezTo>
                  <a:cubicBezTo>
                    <a:pt x="71037" y="33018"/>
                    <a:pt x="71037" y="32976"/>
                    <a:pt x="71016" y="32976"/>
                  </a:cubicBezTo>
                  <a:cubicBezTo>
                    <a:pt x="65719" y="32954"/>
                    <a:pt x="60417" y="32915"/>
                    <a:pt x="55121" y="32915"/>
                  </a:cubicBezTo>
                  <a:cubicBezTo>
                    <a:pt x="50207" y="32915"/>
                    <a:pt x="45298" y="32949"/>
                    <a:pt x="40404" y="33059"/>
                  </a:cubicBezTo>
                  <a:cubicBezTo>
                    <a:pt x="40321" y="33059"/>
                    <a:pt x="40321" y="33164"/>
                    <a:pt x="40404" y="33164"/>
                  </a:cubicBezTo>
                  <a:cubicBezTo>
                    <a:pt x="45319" y="33275"/>
                    <a:pt x="50228" y="33308"/>
                    <a:pt x="55137" y="33308"/>
                  </a:cubicBezTo>
                  <a:cubicBezTo>
                    <a:pt x="60428" y="33308"/>
                    <a:pt x="65719" y="33270"/>
                    <a:pt x="71016" y="33248"/>
                  </a:cubicBezTo>
                  <a:cubicBezTo>
                    <a:pt x="71057" y="33248"/>
                    <a:pt x="71078" y="33227"/>
                    <a:pt x="71120" y="33185"/>
                  </a:cubicBezTo>
                  <a:cubicBezTo>
                    <a:pt x="71267" y="34106"/>
                    <a:pt x="71581" y="35005"/>
                    <a:pt x="72083" y="35800"/>
                  </a:cubicBezTo>
                  <a:cubicBezTo>
                    <a:pt x="68685" y="35901"/>
                    <a:pt x="65297" y="35944"/>
                    <a:pt x="61911" y="35944"/>
                  </a:cubicBezTo>
                  <a:cubicBezTo>
                    <a:pt x="56832" y="35944"/>
                    <a:pt x="51758" y="35847"/>
                    <a:pt x="46661" y="35696"/>
                  </a:cubicBezTo>
                  <a:cubicBezTo>
                    <a:pt x="43365" y="35602"/>
                    <a:pt x="40070" y="35519"/>
                    <a:pt x="36774" y="35519"/>
                  </a:cubicBezTo>
                  <a:cubicBezTo>
                    <a:pt x="35676" y="35519"/>
                    <a:pt x="34577" y="35528"/>
                    <a:pt x="33479" y="35549"/>
                  </a:cubicBezTo>
                  <a:cubicBezTo>
                    <a:pt x="31282" y="35570"/>
                    <a:pt x="29085" y="35654"/>
                    <a:pt x="26888" y="35759"/>
                  </a:cubicBezTo>
                  <a:cubicBezTo>
                    <a:pt x="25235" y="35821"/>
                    <a:pt x="23519" y="35863"/>
                    <a:pt x="21866" y="36177"/>
                  </a:cubicBezTo>
                  <a:lnTo>
                    <a:pt x="22012" y="36093"/>
                  </a:lnTo>
                  <a:cubicBezTo>
                    <a:pt x="22139" y="36021"/>
                    <a:pt x="22079" y="35825"/>
                    <a:pt x="21953" y="35825"/>
                  </a:cubicBezTo>
                  <a:cubicBezTo>
                    <a:pt x="21932" y="35825"/>
                    <a:pt x="21910" y="35831"/>
                    <a:pt x="21887" y="35842"/>
                  </a:cubicBezTo>
                  <a:cubicBezTo>
                    <a:pt x="21732" y="35898"/>
                    <a:pt x="21595" y="35924"/>
                    <a:pt x="21469" y="35924"/>
                  </a:cubicBezTo>
                  <a:cubicBezTo>
                    <a:pt x="21357" y="35924"/>
                    <a:pt x="21253" y="35903"/>
                    <a:pt x="21155" y="35863"/>
                  </a:cubicBezTo>
                  <a:cubicBezTo>
                    <a:pt x="21176" y="35842"/>
                    <a:pt x="21176" y="35780"/>
                    <a:pt x="21176" y="35738"/>
                  </a:cubicBezTo>
                  <a:cubicBezTo>
                    <a:pt x="21134" y="35424"/>
                    <a:pt x="21071" y="35068"/>
                    <a:pt x="21029" y="34754"/>
                  </a:cubicBezTo>
                  <a:lnTo>
                    <a:pt x="21029" y="34754"/>
                  </a:lnTo>
                  <a:cubicBezTo>
                    <a:pt x="21909" y="34938"/>
                    <a:pt x="22870" y="34965"/>
                    <a:pt x="23811" y="34965"/>
                  </a:cubicBezTo>
                  <a:cubicBezTo>
                    <a:pt x="24209" y="34965"/>
                    <a:pt x="24603" y="34961"/>
                    <a:pt x="24986" y="34961"/>
                  </a:cubicBezTo>
                  <a:cubicBezTo>
                    <a:pt x="25141" y="34961"/>
                    <a:pt x="25293" y="34961"/>
                    <a:pt x="25444" y="34964"/>
                  </a:cubicBezTo>
                  <a:cubicBezTo>
                    <a:pt x="26686" y="35005"/>
                    <a:pt x="27964" y="35074"/>
                    <a:pt x="29224" y="35074"/>
                  </a:cubicBezTo>
                  <a:cubicBezTo>
                    <a:pt x="29875" y="35074"/>
                    <a:pt x="30522" y="35055"/>
                    <a:pt x="31156" y="35005"/>
                  </a:cubicBezTo>
                  <a:cubicBezTo>
                    <a:pt x="31261" y="35005"/>
                    <a:pt x="31261" y="34838"/>
                    <a:pt x="31156" y="34838"/>
                  </a:cubicBezTo>
                  <a:cubicBezTo>
                    <a:pt x="30142" y="34756"/>
                    <a:pt x="29120" y="34733"/>
                    <a:pt x="28095" y="34733"/>
                  </a:cubicBezTo>
                  <a:cubicBezTo>
                    <a:pt x="26814" y="34733"/>
                    <a:pt x="25528" y="34768"/>
                    <a:pt x="24244" y="34768"/>
                  </a:cubicBezTo>
                  <a:cubicBezTo>
                    <a:pt x="23162" y="34768"/>
                    <a:pt x="22082" y="34743"/>
                    <a:pt x="21008" y="34650"/>
                  </a:cubicBezTo>
                  <a:cubicBezTo>
                    <a:pt x="20904" y="33792"/>
                    <a:pt x="20841" y="32955"/>
                    <a:pt x="20862" y="32118"/>
                  </a:cubicBezTo>
                  <a:cubicBezTo>
                    <a:pt x="20862" y="32013"/>
                    <a:pt x="20904" y="31909"/>
                    <a:pt x="20924" y="31783"/>
                  </a:cubicBezTo>
                  <a:cubicBezTo>
                    <a:pt x="24921" y="31930"/>
                    <a:pt x="28917" y="32013"/>
                    <a:pt x="32935" y="32097"/>
                  </a:cubicBezTo>
                  <a:cubicBezTo>
                    <a:pt x="36422" y="32184"/>
                    <a:pt x="39938" y="32373"/>
                    <a:pt x="43447" y="32373"/>
                  </a:cubicBezTo>
                  <a:cubicBezTo>
                    <a:pt x="44149" y="32373"/>
                    <a:pt x="44851" y="32366"/>
                    <a:pt x="45552" y="32348"/>
                  </a:cubicBezTo>
                  <a:cubicBezTo>
                    <a:pt x="45698" y="32348"/>
                    <a:pt x="45698" y="32160"/>
                    <a:pt x="45552" y="32139"/>
                  </a:cubicBezTo>
                  <a:cubicBezTo>
                    <a:pt x="41367" y="31867"/>
                    <a:pt x="37140" y="31909"/>
                    <a:pt x="32935" y="31825"/>
                  </a:cubicBezTo>
                  <a:cubicBezTo>
                    <a:pt x="28917" y="31762"/>
                    <a:pt x="24942" y="31637"/>
                    <a:pt x="20945" y="31616"/>
                  </a:cubicBezTo>
                  <a:cubicBezTo>
                    <a:pt x="21050" y="30821"/>
                    <a:pt x="21217" y="29984"/>
                    <a:pt x="21385" y="29189"/>
                  </a:cubicBezTo>
                  <a:cubicBezTo>
                    <a:pt x="24774" y="29377"/>
                    <a:pt x="28164" y="29482"/>
                    <a:pt x="31533" y="29586"/>
                  </a:cubicBezTo>
                  <a:cubicBezTo>
                    <a:pt x="33845" y="29641"/>
                    <a:pt x="36202" y="29757"/>
                    <a:pt x="38545" y="29757"/>
                  </a:cubicBezTo>
                  <a:cubicBezTo>
                    <a:pt x="39806" y="29757"/>
                    <a:pt x="41064" y="29723"/>
                    <a:pt x="42308" y="29628"/>
                  </a:cubicBezTo>
                  <a:cubicBezTo>
                    <a:pt x="42413" y="29628"/>
                    <a:pt x="42413" y="29482"/>
                    <a:pt x="42308" y="29482"/>
                  </a:cubicBezTo>
                  <a:cubicBezTo>
                    <a:pt x="40620" y="29352"/>
                    <a:pt x="38917" y="29327"/>
                    <a:pt x="37209" y="29327"/>
                  </a:cubicBezTo>
                  <a:cubicBezTo>
                    <a:pt x="36102" y="29327"/>
                    <a:pt x="34993" y="29338"/>
                    <a:pt x="33884" y="29338"/>
                  </a:cubicBezTo>
                  <a:cubicBezTo>
                    <a:pt x="33100" y="29338"/>
                    <a:pt x="32316" y="29332"/>
                    <a:pt x="31533" y="29314"/>
                  </a:cubicBezTo>
                  <a:cubicBezTo>
                    <a:pt x="28164" y="29272"/>
                    <a:pt x="24795" y="29168"/>
                    <a:pt x="21427" y="29063"/>
                  </a:cubicBezTo>
                  <a:cubicBezTo>
                    <a:pt x="21573" y="28414"/>
                    <a:pt x="21761" y="27787"/>
                    <a:pt x="21992" y="27159"/>
                  </a:cubicBezTo>
                  <a:cubicBezTo>
                    <a:pt x="28441" y="28067"/>
                    <a:pt x="35004" y="28501"/>
                    <a:pt x="41551" y="28501"/>
                  </a:cubicBezTo>
                  <a:cubicBezTo>
                    <a:pt x="45114" y="28501"/>
                    <a:pt x="48673" y="28372"/>
                    <a:pt x="52205" y="28122"/>
                  </a:cubicBezTo>
                  <a:cubicBezTo>
                    <a:pt x="52352" y="28122"/>
                    <a:pt x="52352" y="27850"/>
                    <a:pt x="52205" y="27850"/>
                  </a:cubicBezTo>
                  <a:cubicBezTo>
                    <a:pt x="48902" y="28048"/>
                    <a:pt x="45611" y="28143"/>
                    <a:pt x="42325" y="28143"/>
                  </a:cubicBezTo>
                  <a:cubicBezTo>
                    <a:pt x="35557" y="28143"/>
                    <a:pt x="28815" y="27738"/>
                    <a:pt x="22054" y="26992"/>
                  </a:cubicBezTo>
                  <a:cubicBezTo>
                    <a:pt x="22075" y="26908"/>
                    <a:pt x="22096" y="26866"/>
                    <a:pt x="22117" y="26782"/>
                  </a:cubicBezTo>
                  <a:cubicBezTo>
                    <a:pt x="22368" y="26280"/>
                    <a:pt x="22619" y="25799"/>
                    <a:pt x="22912" y="25318"/>
                  </a:cubicBezTo>
                  <a:cubicBezTo>
                    <a:pt x="22933" y="25276"/>
                    <a:pt x="22954" y="25213"/>
                    <a:pt x="22954" y="25171"/>
                  </a:cubicBezTo>
                  <a:close/>
                  <a:moveTo>
                    <a:pt x="27307" y="23709"/>
                  </a:moveTo>
                  <a:cubicBezTo>
                    <a:pt x="28745" y="23709"/>
                    <a:pt x="30187" y="23728"/>
                    <a:pt x="31637" y="23728"/>
                  </a:cubicBezTo>
                  <a:cubicBezTo>
                    <a:pt x="34412" y="23728"/>
                    <a:pt x="37188" y="23721"/>
                    <a:pt x="39963" y="23721"/>
                  </a:cubicBezTo>
                  <a:cubicBezTo>
                    <a:pt x="45976" y="23721"/>
                    <a:pt x="51988" y="23751"/>
                    <a:pt x="58001" y="23937"/>
                  </a:cubicBezTo>
                  <a:cubicBezTo>
                    <a:pt x="63023" y="24083"/>
                    <a:pt x="68044" y="24418"/>
                    <a:pt x="73066" y="24837"/>
                  </a:cubicBezTo>
                  <a:lnTo>
                    <a:pt x="73108" y="24837"/>
                  </a:lnTo>
                  <a:cubicBezTo>
                    <a:pt x="73129" y="24920"/>
                    <a:pt x="73129" y="25004"/>
                    <a:pt x="73129" y="25088"/>
                  </a:cubicBezTo>
                  <a:cubicBezTo>
                    <a:pt x="73129" y="25297"/>
                    <a:pt x="73108" y="25464"/>
                    <a:pt x="73045" y="25653"/>
                  </a:cubicBezTo>
                  <a:lnTo>
                    <a:pt x="72920" y="25527"/>
                  </a:lnTo>
                  <a:cubicBezTo>
                    <a:pt x="72899" y="25527"/>
                    <a:pt x="72857" y="25527"/>
                    <a:pt x="72899" y="25548"/>
                  </a:cubicBezTo>
                  <a:cubicBezTo>
                    <a:pt x="72941" y="25611"/>
                    <a:pt x="73003" y="25653"/>
                    <a:pt x="73024" y="25715"/>
                  </a:cubicBezTo>
                  <a:cubicBezTo>
                    <a:pt x="73024" y="25736"/>
                    <a:pt x="73024" y="25736"/>
                    <a:pt x="73003" y="25757"/>
                  </a:cubicBezTo>
                  <a:lnTo>
                    <a:pt x="73003" y="25799"/>
                  </a:lnTo>
                  <a:cubicBezTo>
                    <a:pt x="64571" y="25485"/>
                    <a:pt x="56160" y="25381"/>
                    <a:pt x="47749" y="25192"/>
                  </a:cubicBezTo>
                  <a:cubicBezTo>
                    <a:pt x="43627" y="25088"/>
                    <a:pt x="39526" y="25004"/>
                    <a:pt x="35383" y="24899"/>
                  </a:cubicBezTo>
                  <a:cubicBezTo>
                    <a:pt x="33332" y="24857"/>
                    <a:pt x="31303" y="24795"/>
                    <a:pt x="29294" y="24774"/>
                  </a:cubicBezTo>
                  <a:cubicBezTo>
                    <a:pt x="27894" y="24733"/>
                    <a:pt x="26459" y="24632"/>
                    <a:pt x="25045" y="24632"/>
                  </a:cubicBezTo>
                  <a:cubicBezTo>
                    <a:pt x="24261" y="24632"/>
                    <a:pt x="23485" y="24663"/>
                    <a:pt x="22724" y="24753"/>
                  </a:cubicBezTo>
                  <a:cubicBezTo>
                    <a:pt x="22640" y="24753"/>
                    <a:pt x="22598" y="24795"/>
                    <a:pt x="22577" y="24878"/>
                  </a:cubicBezTo>
                  <a:cubicBezTo>
                    <a:pt x="22559" y="24872"/>
                    <a:pt x="22539" y="24870"/>
                    <a:pt x="22518" y="24870"/>
                  </a:cubicBezTo>
                  <a:cubicBezTo>
                    <a:pt x="22467" y="24870"/>
                    <a:pt x="22413" y="24884"/>
                    <a:pt x="22368" y="24899"/>
                  </a:cubicBezTo>
                  <a:cubicBezTo>
                    <a:pt x="20171" y="26259"/>
                    <a:pt x="18916" y="28979"/>
                    <a:pt x="18979" y="31553"/>
                  </a:cubicBezTo>
                  <a:cubicBezTo>
                    <a:pt x="19020" y="32704"/>
                    <a:pt x="19711" y="36219"/>
                    <a:pt x="21343" y="36261"/>
                  </a:cubicBezTo>
                  <a:cubicBezTo>
                    <a:pt x="21155" y="36303"/>
                    <a:pt x="20966" y="36324"/>
                    <a:pt x="20757" y="36386"/>
                  </a:cubicBezTo>
                  <a:cubicBezTo>
                    <a:pt x="20736" y="36386"/>
                    <a:pt x="20736" y="36428"/>
                    <a:pt x="20757" y="36428"/>
                  </a:cubicBezTo>
                  <a:cubicBezTo>
                    <a:pt x="21180" y="36461"/>
                    <a:pt x="21604" y="36474"/>
                    <a:pt x="22029" y="36474"/>
                  </a:cubicBezTo>
                  <a:cubicBezTo>
                    <a:pt x="23793" y="36474"/>
                    <a:pt x="25574" y="36240"/>
                    <a:pt x="27327" y="36156"/>
                  </a:cubicBezTo>
                  <a:cubicBezTo>
                    <a:pt x="29524" y="36052"/>
                    <a:pt x="31721" y="35989"/>
                    <a:pt x="33918" y="35989"/>
                  </a:cubicBezTo>
                  <a:cubicBezTo>
                    <a:pt x="34291" y="35987"/>
                    <a:pt x="34663" y="35986"/>
                    <a:pt x="35036" y="35986"/>
                  </a:cubicBezTo>
                  <a:cubicBezTo>
                    <a:pt x="38974" y="35986"/>
                    <a:pt x="42913" y="36083"/>
                    <a:pt x="46870" y="36198"/>
                  </a:cubicBezTo>
                  <a:cubicBezTo>
                    <a:pt x="52180" y="36365"/>
                    <a:pt x="57568" y="36643"/>
                    <a:pt x="62934" y="36643"/>
                  </a:cubicBezTo>
                  <a:cubicBezTo>
                    <a:pt x="66301" y="36643"/>
                    <a:pt x="69659" y="36534"/>
                    <a:pt x="72982" y="36219"/>
                  </a:cubicBezTo>
                  <a:cubicBezTo>
                    <a:pt x="73087" y="36219"/>
                    <a:pt x="73171" y="36156"/>
                    <a:pt x="73192" y="36072"/>
                  </a:cubicBezTo>
                  <a:cubicBezTo>
                    <a:pt x="73275" y="36365"/>
                    <a:pt x="73296" y="36617"/>
                    <a:pt x="73234" y="36930"/>
                  </a:cubicBezTo>
                  <a:cubicBezTo>
                    <a:pt x="73129" y="37244"/>
                    <a:pt x="72941" y="37537"/>
                    <a:pt x="72669" y="37705"/>
                  </a:cubicBezTo>
                  <a:cubicBezTo>
                    <a:pt x="72648" y="37705"/>
                    <a:pt x="72627" y="37684"/>
                    <a:pt x="72606" y="37684"/>
                  </a:cubicBezTo>
                  <a:cubicBezTo>
                    <a:pt x="69216" y="37684"/>
                    <a:pt x="65847" y="37642"/>
                    <a:pt x="62479" y="37621"/>
                  </a:cubicBezTo>
                  <a:cubicBezTo>
                    <a:pt x="62452" y="37580"/>
                    <a:pt x="62399" y="37557"/>
                    <a:pt x="62336" y="37557"/>
                  </a:cubicBezTo>
                  <a:cubicBezTo>
                    <a:pt x="62302" y="37557"/>
                    <a:pt x="62265" y="37564"/>
                    <a:pt x="62228" y="37579"/>
                  </a:cubicBezTo>
                  <a:cubicBezTo>
                    <a:pt x="62186" y="37579"/>
                    <a:pt x="62165" y="37621"/>
                    <a:pt x="62144" y="37621"/>
                  </a:cubicBezTo>
                  <a:cubicBezTo>
                    <a:pt x="57039" y="37558"/>
                    <a:pt x="51975" y="37537"/>
                    <a:pt x="46870" y="37537"/>
                  </a:cubicBezTo>
                  <a:cubicBezTo>
                    <a:pt x="44882" y="37537"/>
                    <a:pt x="42894" y="37537"/>
                    <a:pt x="40907" y="37516"/>
                  </a:cubicBezTo>
                  <a:cubicBezTo>
                    <a:pt x="40886" y="37516"/>
                    <a:pt x="40886" y="37474"/>
                    <a:pt x="40844" y="37474"/>
                  </a:cubicBezTo>
                  <a:cubicBezTo>
                    <a:pt x="40833" y="37469"/>
                    <a:pt x="40823" y="37466"/>
                    <a:pt x="40814" y="37466"/>
                  </a:cubicBezTo>
                  <a:cubicBezTo>
                    <a:pt x="40789" y="37466"/>
                    <a:pt x="40770" y="37486"/>
                    <a:pt x="40739" y="37516"/>
                  </a:cubicBezTo>
                  <a:cubicBezTo>
                    <a:pt x="38500" y="37516"/>
                    <a:pt x="36241" y="37474"/>
                    <a:pt x="34002" y="37474"/>
                  </a:cubicBezTo>
                  <a:cubicBezTo>
                    <a:pt x="32663" y="37474"/>
                    <a:pt x="31324" y="37453"/>
                    <a:pt x="29984" y="37433"/>
                  </a:cubicBezTo>
                  <a:lnTo>
                    <a:pt x="29963" y="37433"/>
                  </a:lnTo>
                  <a:cubicBezTo>
                    <a:pt x="29922" y="37412"/>
                    <a:pt x="29890" y="37401"/>
                    <a:pt x="29864" y="37401"/>
                  </a:cubicBezTo>
                  <a:cubicBezTo>
                    <a:pt x="29838" y="37401"/>
                    <a:pt x="29817" y="37412"/>
                    <a:pt x="29796" y="37433"/>
                  </a:cubicBezTo>
                  <a:cubicBezTo>
                    <a:pt x="28409" y="37403"/>
                    <a:pt x="27022" y="37377"/>
                    <a:pt x="25640" y="37377"/>
                  </a:cubicBezTo>
                  <a:cubicBezTo>
                    <a:pt x="24124" y="37377"/>
                    <a:pt x="22612" y="37408"/>
                    <a:pt x="21113" y="37495"/>
                  </a:cubicBezTo>
                  <a:cubicBezTo>
                    <a:pt x="21050" y="37495"/>
                    <a:pt x="21029" y="37537"/>
                    <a:pt x="20987" y="37537"/>
                  </a:cubicBezTo>
                  <a:cubicBezTo>
                    <a:pt x="20971" y="37537"/>
                    <a:pt x="20954" y="37538"/>
                    <a:pt x="20937" y="37538"/>
                  </a:cubicBezTo>
                  <a:cubicBezTo>
                    <a:pt x="18141" y="37538"/>
                    <a:pt x="18121" y="34031"/>
                    <a:pt x="18163" y="31992"/>
                  </a:cubicBezTo>
                  <a:cubicBezTo>
                    <a:pt x="18204" y="29963"/>
                    <a:pt x="18518" y="27850"/>
                    <a:pt x="19690" y="26155"/>
                  </a:cubicBezTo>
                  <a:cubicBezTo>
                    <a:pt x="20987" y="24251"/>
                    <a:pt x="22933" y="23748"/>
                    <a:pt x="25151" y="23728"/>
                  </a:cubicBezTo>
                  <a:cubicBezTo>
                    <a:pt x="25869" y="23714"/>
                    <a:pt x="26588" y="23709"/>
                    <a:pt x="27307" y="23709"/>
                  </a:cubicBezTo>
                  <a:close/>
                  <a:moveTo>
                    <a:pt x="45583" y="38130"/>
                  </a:moveTo>
                  <a:cubicBezTo>
                    <a:pt x="45652" y="38168"/>
                    <a:pt x="45721" y="38206"/>
                    <a:pt x="45790" y="38245"/>
                  </a:cubicBezTo>
                  <a:lnTo>
                    <a:pt x="45790" y="38245"/>
                  </a:lnTo>
                  <a:cubicBezTo>
                    <a:pt x="45717" y="38197"/>
                    <a:pt x="45647" y="38157"/>
                    <a:pt x="45583" y="38130"/>
                  </a:cubicBezTo>
                  <a:close/>
                  <a:moveTo>
                    <a:pt x="57026" y="38215"/>
                  </a:moveTo>
                  <a:cubicBezTo>
                    <a:pt x="57126" y="38313"/>
                    <a:pt x="57245" y="38402"/>
                    <a:pt x="57370" y="38475"/>
                  </a:cubicBezTo>
                  <a:lnTo>
                    <a:pt x="57370" y="38475"/>
                  </a:lnTo>
                  <a:cubicBezTo>
                    <a:pt x="57251" y="38385"/>
                    <a:pt x="57132" y="38295"/>
                    <a:pt x="57026" y="38215"/>
                  </a:cubicBezTo>
                  <a:close/>
                  <a:moveTo>
                    <a:pt x="41095" y="38060"/>
                  </a:moveTo>
                  <a:cubicBezTo>
                    <a:pt x="41199" y="38186"/>
                    <a:pt x="41304" y="38353"/>
                    <a:pt x="41388" y="38479"/>
                  </a:cubicBezTo>
                  <a:cubicBezTo>
                    <a:pt x="41220" y="38353"/>
                    <a:pt x="41011" y="38186"/>
                    <a:pt x="40802" y="38060"/>
                  </a:cubicBezTo>
                  <a:close/>
                  <a:moveTo>
                    <a:pt x="52350" y="38432"/>
                  </a:moveTo>
                  <a:cubicBezTo>
                    <a:pt x="52435" y="38474"/>
                    <a:pt x="52521" y="38517"/>
                    <a:pt x="52608" y="38561"/>
                  </a:cubicBezTo>
                  <a:lnTo>
                    <a:pt x="52608" y="38561"/>
                  </a:lnTo>
                  <a:cubicBezTo>
                    <a:pt x="52499" y="38493"/>
                    <a:pt x="52409" y="38446"/>
                    <a:pt x="52350" y="38432"/>
                  </a:cubicBezTo>
                  <a:close/>
                  <a:moveTo>
                    <a:pt x="31344" y="37997"/>
                  </a:moveTo>
                  <a:cubicBezTo>
                    <a:pt x="31324" y="38039"/>
                    <a:pt x="31324" y="38060"/>
                    <a:pt x="31365" y="38060"/>
                  </a:cubicBezTo>
                  <a:cubicBezTo>
                    <a:pt x="31596" y="38207"/>
                    <a:pt x="31826" y="38374"/>
                    <a:pt x="32056" y="38562"/>
                  </a:cubicBezTo>
                  <a:cubicBezTo>
                    <a:pt x="31721" y="38374"/>
                    <a:pt x="31407" y="38186"/>
                    <a:pt x="31072" y="37997"/>
                  </a:cubicBezTo>
                  <a:close/>
                  <a:moveTo>
                    <a:pt x="55388" y="38396"/>
                  </a:moveTo>
                  <a:cubicBezTo>
                    <a:pt x="55453" y="38453"/>
                    <a:pt x="55517" y="38510"/>
                    <a:pt x="55580" y="38566"/>
                  </a:cubicBezTo>
                  <a:lnTo>
                    <a:pt x="55580" y="38566"/>
                  </a:lnTo>
                  <a:cubicBezTo>
                    <a:pt x="55497" y="38488"/>
                    <a:pt x="55429" y="38427"/>
                    <a:pt x="55388" y="38396"/>
                  </a:cubicBezTo>
                  <a:close/>
                  <a:moveTo>
                    <a:pt x="32767" y="37977"/>
                  </a:moveTo>
                  <a:cubicBezTo>
                    <a:pt x="32725" y="38039"/>
                    <a:pt x="32725" y="38060"/>
                    <a:pt x="32746" y="38081"/>
                  </a:cubicBezTo>
                  <a:cubicBezTo>
                    <a:pt x="32893" y="38269"/>
                    <a:pt x="33081" y="38458"/>
                    <a:pt x="33269" y="38604"/>
                  </a:cubicBezTo>
                  <a:cubicBezTo>
                    <a:pt x="32851" y="38374"/>
                    <a:pt x="32370" y="38165"/>
                    <a:pt x="32056" y="37977"/>
                  </a:cubicBezTo>
                  <a:close/>
                  <a:moveTo>
                    <a:pt x="40300" y="38060"/>
                  </a:moveTo>
                  <a:cubicBezTo>
                    <a:pt x="40425" y="38269"/>
                    <a:pt x="40593" y="38479"/>
                    <a:pt x="40718" y="38667"/>
                  </a:cubicBezTo>
                  <a:cubicBezTo>
                    <a:pt x="40467" y="38458"/>
                    <a:pt x="40111" y="38228"/>
                    <a:pt x="39777" y="38060"/>
                  </a:cubicBezTo>
                  <a:close/>
                  <a:moveTo>
                    <a:pt x="47184" y="38102"/>
                  </a:moveTo>
                  <a:cubicBezTo>
                    <a:pt x="47336" y="38331"/>
                    <a:pt x="47511" y="38538"/>
                    <a:pt x="47660" y="38698"/>
                  </a:cubicBezTo>
                  <a:lnTo>
                    <a:pt x="47660" y="38698"/>
                  </a:lnTo>
                  <a:cubicBezTo>
                    <a:pt x="47445" y="38499"/>
                    <a:pt x="47147" y="38301"/>
                    <a:pt x="46849" y="38102"/>
                  </a:cubicBezTo>
                  <a:close/>
                  <a:moveTo>
                    <a:pt x="48418" y="38102"/>
                  </a:moveTo>
                  <a:cubicBezTo>
                    <a:pt x="48376" y="38165"/>
                    <a:pt x="48376" y="38186"/>
                    <a:pt x="48418" y="38186"/>
                  </a:cubicBezTo>
                  <a:cubicBezTo>
                    <a:pt x="48563" y="38461"/>
                    <a:pt x="48889" y="38787"/>
                    <a:pt x="48846" y="38787"/>
                  </a:cubicBezTo>
                  <a:cubicBezTo>
                    <a:pt x="48826" y="38787"/>
                    <a:pt x="48735" y="38723"/>
                    <a:pt x="48523" y="38562"/>
                  </a:cubicBezTo>
                  <a:cubicBezTo>
                    <a:pt x="48313" y="38395"/>
                    <a:pt x="48104" y="38228"/>
                    <a:pt x="47895" y="38102"/>
                  </a:cubicBezTo>
                  <a:close/>
                  <a:moveTo>
                    <a:pt x="37036" y="38039"/>
                  </a:moveTo>
                  <a:cubicBezTo>
                    <a:pt x="37182" y="38228"/>
                    <a:pt x="37370" y="38521"/>
                    <a:pt x="37559" y="38793"/>
                  </a:cubicBezTo>
                  <a:cubicBezTo>
                    <a:pt x="37266" y="38521"/>
                    <a:pt x="36910" y="38269"/>
                    <a:pt x="36596" y="38039"/>
                  </a:cubicBezTo>
                  <a:close/>
                  <a:moveTo>
                    <a:pt x="44045" y="38081"/>
                  </a:moveTo>
                  <a:cubicBezTo>
                    <a:pt x="44024" y="38102"/>
                    <a:pt x="43982" y="38165"/>
                    <a:pt x="44024" y="38207"/>
                  </a:cubicBezTo>
                  <a:cubicBezTo>
                    <a:pt x="44129" y="38458"/>
                    <a:pt x="44254" y="38667"/>
                    <a:pt x="44380" y="38834"/>
                  </a:cubicBezTo>
                  <a:cubicBezTo>
                    <a:pt x="44024" y="38583"/>
                    <a:pt x="43648" y="38311"/>
                    <a:pt x="43250" y="38081"/>
                  </a:cubicBezTo>
                  <a:close/>
                  <a:moveTo>
                    <a:pt x="55580" y="38566"/>
                  </a:moveTo>
                  <a:lnTo>
                    <a:pt x="55580" y="38566"/>
                  </a:lnTo>
                  <a:cubicBezTo>
                    <a:pt x="55672" y="38654"/>
                    <a:pt x="55784" y="38763"/>
                    <a:pt x="55898" y="38879"/>
                  </a:cubicBezTo>
                  <a:lnTo>
                    <a:pt x="55898" y="38879"/>
                  </a:lnTo>
                  <a:cubicBezTo>
                    <a:pt x="55803" y="38772"/>
                    <a:pt x="55694" y="38669"/>
                    <a:pt x="55580" y="38566"/>
                  </a:cubicBezTo>
                  <a:close/>
                  <a:moveTo>
                    <a:pt x="31930" y="37997"/>
                  </a:moveTo>
                  <a:cubicBezTo>
                    <a:pt x="31930" y="38039"/>
                    <a:pt x="31909" y="38060"/>
                    <a:pt x="31930" y="38081"/>
                  </a:cubicBezTo>
                  <a:cubicBezTo>
                    <a:pt x="32119" y="38269"/>
                    <a:pt x="32453" y="38688"/>
                    <a:pt x="32746" y="38918"/>
                  </a:cubicBezTo>
                  <a:cubicBezTo>
                    <a:pt x="32558" y="38813"/>
                    <a:pt x="32349" y="38709"/>
                    <a:pt x="32160" y="38604"/>
                  </a:cubicBezTo>
                  <a:cubicBezTo>
                    <a:pt x="31888" y="38374"/>
                    <a:pt x="31596" y="38144"/>
                    <a:pt x="31407" y="37997"/>
                  </a:cubicBezTo>
                  <a:close/>
                  <a:moveTo>
                    <a:pt x="56174" y="38371"/>
                  </a:moveTo>
                  <a:cubicBezTo>
                    <a:pt x="56168" y="38371"/>
                    <a:pt x="56164" y="38372"/>
                    <a:pt x="56160" y="38374"/>
                  </a:cubicBezTo>
                  <a:cubicBezTo>
                    <a:pt x="56159" y="38374"/>
                    <a:pt x="56158" y="38375"/>
                    <a:pt x="56157" y="38375"/>
                  </a:cubicBezTo>
                  <a:lnTo>
                    <a:pt x="56157" y="38375"/>
                  </a:lnTo>
                  <a:cubicBezTo>
                    <a:pt x="56464" y="38650"/>
                    <a:pt x="56880" y="39002"/>
                    <a:pt x="56931" y="39002"/>
                  </a:cubicBezTo>
                  <a:cubicBezTo>
                    <a:pt x="56932" y="39002"/>
                    <a:pt x="56933" y="39002"/>
                    <a:pt x="56934" y="39002"/>
                  </a:cubicBezTo>
                  <a:cubicBezTo>
                    <a:pt x="56939" y="39002"/>
                    <a:pt x="56928" y="38979"/>
                    <a:pt x="56907" y="38939"/>
                  </a:cubicBezTo>
                  <a:lnTo>
                    <a:pt x="56907" y="38939"/>
                  </a:lnTo>
                  <a:cubicBezTo>
                    <a:pt x="56637" y="38693"/>
                    <a:pt x="56271" y="38371"/>
                    <a:pt x="56174" y="38371"/>
                  </a:cubicBezTo>
                  <a:close/>
                  <a:moveTo>
                    <a:pt x="39546" y="38060"/>
                  </a:moveTo>
                  <a:lnTo>
                    <a:pt x="39546" y="38081"/>
                  </a:lnTo>
                  <a:cubicBezTo>
                    <a:pt x="39798" y="38395"/>
                    <a:pt x="40070" y="38772"/>
                    <a:pt x="40321" y="39044"/>
                  </a:cubicBezTo>
                  <a:cubicBezTo>
                    <a:pt x="39986" y="38793"/>
                    <a:pt x="39588" y="38562"/>
                    <a:pt x="39254" y="38353"/>
                  </a:cubicBezTo>
                  <a:cubicBezTo>
                    <a:pt x="39250" y="38345"/>
                    <a:pt x="39243" y="38342"/>
                    <a:pt x="39235" y="38342"/>
                  </a:cubicBezTo>
                  <a:cubicBezTo>
                    <a:pt x="39199" y="38342"/>
                    <a:pt x="39136" y="38410"/>
                    <a:pt x="39170" y="38479"/>
                  </a:cubicBezTo>
                  <a:cubicBezTo>
                    <a:pt x="39212" y="38521"/>
                    <a:pt x="39316" y="38688"/>
                    <a:pt x="39442" y="38876"/>
                  </a:cubicBezTo>
                  <a:cubicBezTo>
                    <a:pt x="39128" y="38583"/>
                    <a:pt x="38793" y="38311"/>
                    <a:pt x="38417" y="38060"/>
                  </a:cubicBezTo>
                  <a:close/>
                  <a:moveTo>
                    <a:pt x="33834" y="37997"/>
                  </a:moveTo>
                  <a:cubicBezTo>
                    <a:pt x="34044" y="38332"/>
                    <a:pt x="34337" y="38813"/>
                    <a:pt x="34650" y="39190"/>
                  </a:cubicBezTo>
                  <a:cubicBezTo>
                    <a:pt x="34567" y="39127"/>
                    <a:pt x="34525" y="39085"/>
                    <a:pt x="34462" y="39044"/>
                  </a:cubicBezTo>
                  <a:cubicBezTo>
                    <a:pt x="33939" y="38709"/>
                    <a:pt x="33395" y="38353"/>
                    <a:pt x="32851" y="37997"/>
                  </a:cubicBezTo>
                  <a:close/>
                  <a:moveTo>
                    <a:pt x="43580" y="39086"/>
                  </a:moveTo>
                  <a:cubicBezTo>
                    <a:pt x="43627" y="39124"/>
                    <a:pt x="43674" y="39161"/>
                    <a:pt x="43719" y="39197"/>
                  </a:cubicBezTo>
                  <a:lnTo>
                    <a:pt x="43719" y="39197"/>
                  </a:lnTo>
                  <a:cubicBezTo>
                    <a:pt x="43673" y="39158"/>
                    <a:pt x="43626" y="39121"/>
                    <a:pt x="43580" y="39086"/>
                  </a:cubicBezTo>
                  <a:close/>
                  <a:moveTo>
                    <a:pt x="54275" y="38246"/>
                  </a:moveTo>
                  <a:cubicBezTo>
                    <a:pt x="54590" y="38559"/>
                    <a:pt x="55049" y="38998"/>
                    <a:pt x="55344" y="39253"/>
                  </a:cubicBezTo>
                  <a:cubicBezTo>
                    <a:pt x="55318" y="39210"/>
                    <a:pt x="55293" y="39163"/>
                    <a:pt x="55269" y="39113"/>
                  </a:cubicBezTo>
                  <a:lnTo>
                    <a:pt x="55269" y="39113"/>
                  </a:lnTo>
                  <a:cubicBezTo>
                    <a:pt x="55073" y="38922"/>
                    <a:pt x="54868" y="38738"/>
                    <a:pt x="54653" y="38562"/>
                  </a:cubicBezTo>
                  <a:cubicBezTo>
                    <a:pt x="54415" y="38343"/>
                    <a:pt x="54307" y="38253"/>
                    <a:pt x="54275" y="38246"/>
                  </a:cubicBezTo>
                  <a:close/>
                  <a:moveTo>
                    <a:pt x="38061" y="38039"/>
                  </a:moveTo>
                  <a:cubicBezTo>
                    <a:pt x="38291" y="38353"/>
                    <a:pt x="38521" y="38688"/>
                    <a:pt x="38751" y="38981"/>
                  </a:cubicBezTo>
                  <a:cubicBezTo>
                    <a:pt x="38842" y="39086"/>
                    <a:pt x="39106" y="39312"/>
                    <a:pt x="39075" y="39312"/>
                  </a:cubicBezTo>
                  <a:cubicBezTo>
                    <a:pt x="39062" y="39312"/>
                    <a:pt x="39005" y="39278"/>
                    <a:pt x="38877" y="39190"/>
                  </a:cubicBezTo>
                  <a:cubicBezTo>
                    <a:pt x="38417" y="38813"/>
                    <a:pt x="37956" y="38416"/>
                    <a:pt x="37475" y="38039"/>
                  </a:cubicBezTo>
                  <a:close/>
                  <a:moveTo>
                    <a:pt x="44987" y="38081"/>
                  </a:moveTo>
                  <a:cubicBezTo>
                    <a:pt x="45280" y="38416"/>
                    <a:pt x="46054" y="39295"/>
                    <a:pt x="46033" y="39337"/>
                  </a:cubicBezTo>
                  <a:cubicBezTo>
                    <a:pt x="46054" y="39253"/>
                    <a:pt x="44338" y="38207"/>
                    <a:pt x="44150" y="38081"/>
                  </a:cubicBezTo>
                  <a:close/>
                  <a:moveTo>
                    <a:pt x="36031" y="38039"/>
                  </a:moveTo>
                  <a:cubicBezTo>
                    <a:pt x="36362" y="38525"/>
                    <a:pt x="36692" y="38975"/>
                    <a:pt x="37090" y="39372"/>
                  </a:cubicBezTo>
                  <a:lnTo>
                    <a:pt x="37090" y="39372"/>
                  </a:lnTo>
                  <a:cubicBezTo>
                    <a:pt x="36959" y="39247"/>
                    <a:pt x="36814" y="39119"/>
                    <a:pt x="36764" y="39085"/>
                  </a:cubicBezTo>
                  <a:cubicBezTo>
                    <a:pt x="36324" y="38730"/>
                    <a:pt x="35885" y="38395"/>
                    <a:pt x="35466" y="38039"/>
                  </a:cubicBezTo>
                  <a:close/>
                  <a:moveTo>
                    <a:pt x="35173" y="37997"/>
                  </a:moveTo>
                  <a:cubicBezTo>
                    <a:pt x="35383" y="38290"/>
                    <a:pt x="35592" y="38583"/>
                    <a:pt x="35801" y="38834"/>
                  </a:cubicBezTo>
                  <a:cubicBezTo>
                    <a:pt x="35904" y="38989"/>
                    <a:pt x="36446" y="39427"/>
                    <a:pt x="36322" y="39427"/>
                  </a:cubicBezTo>
                  <a:cubicBezTo>
                    <a:pt x="36295" y="39427"/>
                    <a:pt x="36237" y="39406"/>
                    <a:pt x="36136" y="39358"/>
                  </a:cubicBezTo>
                  <a:cubicBezTo>
                    <a:pt x="35487" y="39085"/>
                    <a:pt x="34839" y="38500"/>
                    <a:pt x="34232" y="37997"/>
                  </a:cubicBezTo>
                  <a:close/>
                  <a:moveTo>
                    <a:pt x="80745" y="40655"/>
                  </a:moveTo>
                  <a:lnTo>
                    <a:pt x="81059" y="41282"/>
                  </a:lnTo>
                  <a:cubicBezTo>
                    <a:pt x="80871" y="41115"/>
                    <a:pt x="80661" y="40948"/>
                    <a:pt x="80473" y="40801"/>
                  </a:cubicBezTo>
                  <a:cubicBezTo>
                    <a:pt x="80557" y="40759"/>
                    <a:pt x="80640" y="40697"/>
                    <a:pt x="80745" y="40655"/>
                  </a:cubicBezTo>
                  <a:close/>
                  <a:moveTo>
                    <a:pt x="82042" y="39922"/>
                  </a:moveTo>
                  <a:cubicBezTo>
                    <a:pt x="82042" y="40027"/>
                    <a:pt x="82063" y="40153"/>
                    <a:pt x="82063" y="40257"/>
                  </a:cubicBezTo>
                  <a:cubicBezTo>
                    <a:pt x="82021" y="40236"/>
                    <a:pt x="81938" y="40194"/>
                    <a:pt x="81854" y="40174"/>
                  </a:cubicBezTo>
                  <a:cubicBezTo>
                    <a:pt x="81847" y="40172"/>
                    <a:pt x="81841" y="40171"/>
                    <a:pt x="81834" y="40171"/>
                  </a:cubicBezTo>
                  <a:cubicBezTo>
                    <a:pt x="81745" y="40171"/>
                    <a:pt x="81714" y="40303"/>
                    <a:pt x="81812" y="40362"/>
                  </a:cubicBezTo>
                  <a:cubicBezTo>
                    <a:pt x="81935" y="40485"/>
                    <a:pt x="81983" y="40548"/>
                    <a:pt x="81953" y="40548"/>
                  </a:cubicBezTo>
                  <a:cubicBezTo>
                    <a:pt x="81921" y="40548"/>
                    <a:pt x="81806" y="40480"/>
                    <a:pt x="81603" y="40341"/>
                  </a:cubicBezTo>
                  <a:cubicBezTo>
                    <a:pt x="81585" y="40328"/>
                    <a:pt x="81567" y="40322"/>
                    <a:pt x="81551" y="40322"/>
                  </a:cubicBezTo>
                  <a:cubicBezTo>
                    <a:pt x="81489" y="40322"/>
                    <a:pt x="81444" y="40401"/>
                    <a:pt x="81477" y="40466"/>
                  </a:cubicBezTo>
                  <a:cubicBezTo>
                    <a:pt x="81603" y="40759"/>
                    <a:pt x="81708" y="41073"/>
                    <a:pt x="81833" y="41324"/>
                  </a:cubicBezTo>
                  <a:cubicBezTo>
                    <a:pt x="81582" y="41073"/>
                    <a:pt x="81310" y="40780"/>
                    <a:pt x="81017" y="40487"/>
                  </a:cubicBezTo>
                  <a:cubicBezTo>
                    <a:pt x="81394" y="40278"/>
                    <a:pt x="81708" y="40090"/>
                    <a:pt x="82042" y="39922"/>
                  </a:cubicBezTo>
                  <a:close/>
                  <a:moveTo>
                    <a:pt x="81914" y="40763"/>
                  </a:moveTo>
                  <a:cubicBezTo>
                    <a:pt x="81962" y="40763"/>
                    <a:pt x="82031" y="40781"/>
                    <a:pt x="82126" y="40822"/>
                  </a:cubicBezTo>
                  <a:cubicBezTo>
                    <a:pt x="82147" y="41094"/>
                    <a:pt x="82147" y="41345"/>
                    <a:pt x="82168" y="41617"/>
                  </a:cubicBezTo>
                  <a:cubicBezTo>
                    <a:pt x="81975" y="41249"/>
                    <a:pt x="81665" y="40763"/>
                    <a:pt x="81914" y="40763"/>
                  </a:cubicBezTo>
                  <a:close/>
                  <a:moveTo>
                    <a:pt x="80243" y="40927"/>
                  </a:moveTo>
                  <a:cubicBezTo>
                    <a:pt x="80452" y="41345"/>
                    <a:pt x="81017" y="42454"/>
                    <a:pt x="81017" y="42454"/>
                  </a:cubicBezTo>
                  <a:cubicBezTo>
                    <a:pt x="80996" y="42454"/>
                    <a:pt x="80180" y="41471"/>
                    <a:pt x="79908" y="41136"/>
                  </a:cubicBezTo>
                  <a:cubicBezTo>
                    <a:pt x="80013" y="41073"/>
                    <a:pt x="80117" y="40990"/>
                    <a:pt x="80243" y="40927"/>
                  </a:cubicBezTo>
                  <a:close/>
                  <a:moveTo>
                    <a:pt x="79720" y="41220"/>
                  </a:moveTo>
                  <a:cubicBezTo>
                    <a:pt x="79929" y="41554"/>
                    <a:pt x="80452" y="42391"/>
                    <a:pt x="80536" y="42580"/>
                  </a:cubicBezTo>
                  <a:cubicBezTo>
                    <a:pt x="80431" y="42433"/>
                    <a:pt x="79636" y="41806"/>
                    <a:pt x="79239" y="41492"/>
                  </a:cubicBezTo>
                  <a:cubicBezTo>
                    <a:pt x="79427" y="41366"/>
                    <a:pt x="79594" y="41303"/>
                    <a:pt x="79720" y="41220"/>
                  </a:cubicBezTo>
                  <a:close/>
                  <a:moveTo>
                    <a:pt x="79008" y="41617"/>
                  </a:moveTo>
                  <a:cubicBezTo>
                    <a:pt x="79113" y="41868"/>
                    <a:pt x="79280" y="42287"/>
                    <a:pt x="79427" y="42601"/>
                  </a:cubicBezTo>
                  <a:cubicBezTo>
                    <a:pt x="79113" y="42350"/>
                    <a:pt x="78715" y="42057"/>
                    <a:pt x="78506" y="41868"/>
                  </a:cubicBezTo>
                  <a:cubicBezTo>
                    <a:pt x="78674" y="41826"/>
                    <a:pt x="78820" y="41722"/>
                    <a:pt x="79008" y="41617"/>
                  </a:cubicBezTo>
                  <a:close/>
                  <a:moveTo>
                    <a:pt x="78339" y="42015"/>
                  </a:moveTo>
                  <a:cubicBezTo>
                    <a:pt x="78563" y="42321"/>
                    <a:pt x="79167" y="42966"/>
                    <a:pt x="79215" y="43172"/>
                  </a:cubicBezTo>
                  <a:lnTo>
                    <a:pt x="79215" y="43172"/>
                  </a:lnTo>
                  <a:cubicBezTo>
                    <a:pt x="79154" y="42934"/>
                    <a:pt x="78125" y="42388"/>
                    <a:pt x="77879" y="42245"/>
                  </a:cubicBezTo>
                  <a:cubicBezTo>
                    <a:pt x="78025" y="42161"/>
                    <a:pt x="78171" y="42078"/>
                    <a:pt x="78339" y="42015"/>
                  </a:cubicBezTo>
                  <a:close/>
                  <a:moveTo>
                    <a:pt x="77774" y="42329"/>
                  </a:moveTo>
                  <a:lnTo>
                    <a:pt x="77774" y="42371"/>
                  </a:lnTo>
                  <a:cubicBezTo>
                    <a:pt x="77920" y="42601"/>
                    <a:pt x="78046" y="42852"/>
                    <a:pt x="78151" y="43082"/>
                  </a:cubicBezTo>
                  <a:cubicBezTo>
                    <a:pt x="78237" y="43298"/>
                    <a:pt x="78363" y="43375"/>
                    <a:pt x="78331" y="43375"/>
                  </a:cubicBezTo>
                  <a:cubicBezTo>
                    <a:pt x="78316" y="43375"/>
                    <a:pt x="78269" y="43359"/>
                    <a:pt x="78171" y="43333"/>
                  </a:cubicBezTo>
                  <a:cubicBezTo>
                    <a:pt x="77879" y="43270"/>
                    <a:pt x="77502" y="42873"/>
                    <a:pt x="77188" y="42663"/>
                  </a:cubicBezTo>
                  <a:cubicBezTo>
                    <a:pt x="77397" y="42538"/>
                    <a:pt x="77607" y="42412"/>
                    <a:pt x="77774" y="42329"/>
                  </a:cubicBezTo>
                  <a:close/>
                  <a:moveTo>
                    <a:pt x="17660" y="41826"/>
                  </a:moveTo>
                  <a:lnTo>
                    <a:pt x="17660" y="41826"/>
                  </a:lnTo>
                  <a:cubicBezTo>
                    <a:pt x="18079" y="42454"/>
                    <a:pt x="18518" y="43124"/>
                    <a:pt x="18979" y="43751"/>
                  </a:cubicBezTo>
                  <a:cubicBezTo>
                    <a:pt x="18560" y="43312"/>
                    <a:pt x="18142" y="42873"/>
                    <a:pt x="17723" y="42454"/>
                  </a:cubicBezTo>
                  <a:cubicBezTo>
                    <a:pt x="17702" y="42412"/>
                    <a:pt x="17702" y="42412"/>
                    <a:pt x="17681" y="42412"/>
                  </a:cubicBezTo>
                  <a:cubicBezTo>
                    <a:pt x="17660" y="42224"/>
                    <a:pt x="17660" y="42036"/>
                    <a:pt x="17660" y="41826"/>
                  </a:cubicBezTo>
                  <a:close/>
                  <a:moveTo>
                    <a:pt x="77000" y="42747"/>
                  </a:moveTo>
                  <a:cubicBezTo>
                    <a:pt x="77083" y="42977"/>
                    <a:pt x="77251" y="43521"/>
                    <a:pt x="77355" y="43751"/>
                  </a:cubicBezTo>
                  <a:cubicBezTo>
                    <a:pt x="77188" y="43605"/>
                    <a:pt x="76707" y="43291"/>
                    <a:pt x="76393" y="43082"/>
                  </a:cubicBezTo>
                  <a:cubicBezTo>
                    <a:pt x="76602" y="42977"/>
                    <a:pt x="76811" y="42852"/>
                    <a:pt x="77000" y="42747"/>
                  </a:cubicBezTo>
                  <a:close/>
                  <a:moveTo>
                    <a:pt x="76100" y="43228"/>
                  </a:moveTo>
                  <a:cubicBezTo>
                    <a:pt x="76309" y="43605"/>
                    <a:pt x="76623" y="44149"/>
                    <a:pt x="76665" y="44233"/>
                  </a:cubicBezTo>
                  <a:cubicBezTo>
                    <a:pt x="76602" y="44128"/>
                    <a:pt x="75995" y="43710"/>
                    <a:pt x="75661" y="43500"/>
                  </a:cubicBezTo>
                  <a:cubicBezTo>
                    <a:pt x="75786" y="43417"/>
                    <a:pt x="75954" y="43333"/>
                    <a:pt x="76100" y="43228"/>
                  </a:cubicBezTo>
                  <a:close/>
                  <a:moveTo>
                    <a:pt x="17844" y="44468"/>
                  </a:moveTo>
                  <a:lnTo>
                    <a:pt x="17911" y="44547"/>
                  </a:lnTo>
                  <a:cubicBezTo>
                    <a:pt x="17898" y="44508"/>
                    <a:pt x="17869" y="44485"/>
                    <a:pt x="17844" y="44468"/>
                  </a:cubicBezTo>
                  <a:close/>
                  <a:moveTo>
                    <a:pt x="75410" y="43626"/>
                  </a:moveTo>
                  <a:cubicBezTo>
                    <a:pt x="75535" y="43898"/>
                    <a:pt x="75744" y="44316"/>
                    <a:pt x="75891" y="44588"/>
                  </a:cubicBezTo>
                  <a:cubicBezTo>
                    <a:pt x="75598" y="44358"/>
                    <a:pt x="75138" y="44044"/>
                    <a:pt x="74928" y="43898"/>
                  </a:cubicBezTo>
                  <a:cubicBezTo>
                    <a:pt x="75096" y="43814"/>
                    <a:pt x="75242" y="43731"/>
                    <a:pt x="75410" y="43626"/>
                  </a:cubicBezTo>
                  <a:close/>
                  <a:moveTo>
                    <a:pt x="18037" y="41952"/>
                  </a:moveTo>
                  <a:lnTo>
                    <a:pt x="18037" y="41952"/>
                  </a:lnTo>
                  <a:cubicBezTo>
                    <a:pt x="18455" y="42182"/>
                    <a:pt x="18874" y="42412"/>
                    <a:pt x="19272" y="42663"/>
                  </a:cubicBezTo>
                  <a:cubicBezTo>
                    <a:pt x="19585" y="43166"/>
                    <a:pt x="19920" y="43626"/>
                    <a:pt x="20234" y="44107"/>
                  </a:cubicBezTo>
                  <a:cubicBezTo>
                    <a:pt x="20372" y="44291"/>
                    <a:pt x="20947" y="44991"/>
                    <a:pt x="20925" y="44991"/>
                  </a:cubicBezTo>
                  <a:cubicBezTo>
                    <a:pt x="20917" y="44991"/>
                    <a:pt x="20829" y="44898"/>
                    <a:pt x="20611" y="44651"/>
                  </a:cubicBezTo>
                  <a:cubicBezTo>
                    <a:pt x="19795" y="43710"/>
                    <a:pt x="18916" y="42852"/>
                    <a:pt x="18037" y="41952"/>
                  </a:cubicBezTo>
                  <a:close/>
                  <a:moveTo>
                    <a:pt x="74719" y="43982"/>
                  </a:moveTo>
                  <a:cubicBezTo>
                    <a:pt x="74886" y="44191"/>
                    <a:pt x="75430" y="45007"/>
                    <a:pt x="75368" y="45028"/>
                  </a:cubicBezTo>
                  <a:cubicBezTo>
                    <a:pt x="75365" y="45031"/>
                    <a:pt x="75361" y="45033"/>
                    <a:pt x="75354" y="45033"/>
                  </a:cubicBezTo>
                  <a:cubicBezTo>
                    <a:pt x="75239" y="45033"/>
                    <a:pt x="74491" y="44534"/>
                    <a:pt x="74154" y="44316"/>
                  </a:cubicBezTo>
                  <a:cubicBezTo>
                    <a:pt x="74363" y="44233"/>
                    <a:pt x="74531" y="44128"/>
                    <a:pt x="74719" y="43982"/>
                  </a:cubicBezTo>
                  <a:close/>
                  <a:moveTo>
                    <a:pt x="17702" y="42705"/>
                  </a:moveTo>
                  <a:lnTo>
                    <a:pt x="17702" y="42705"/>
                  </a:lnTo>
                  <a:cubicBezTo>
                    <a:pt x="18142" y="43396"/>
                    <a:pt x="18707" y="44128"/>
                    <a:pt x="19020" y="44881"/>
                  </a:cubicBezTo>
                  <a:cubicBezTo>
                    <a:pt x="19085" y="45036"/>
                    <a:pt x="19100" y="45093"/>
                    <a:pt x="19084" y="45093"/>
                  </a:cubicBezTo>
                  <a:cubicBezTo>
                    <a:pt x="19050" y="45093"/>
                    <a:pt x="18864" y="44802"/>
                    <a:pt x="18748" y="44672"/>
                  </a:cubicBezTo>
                  <a:cubicBezTo>
                    <a:pt x="18393" y="44316"/>
                    <a:pt x="18079" y="43919"/>
                    <a:pt x="17765" y="43500"/>
                  </a:cubicBezTo>
                  <a:cubicBezTo>
                    <a:pt x="17723" y="43228"/>
                    <a:pt x="17723" y="42977"/>
                    <a:pt x="17702" y="42705"/>
                  </a:cubicBezTo>
                  <a:close/>
                  <a:moveTo>
                    <a:pt x="73924" y="44442"/>
                  </a:moveTo>
                  <a:cubicBezTo>
                    <a:pt x="74070" y="44693"/>
                    <a:pt x="74301" y="45091"/>
                    <a:pt x="74510" y="45300"/>
                  </a:cubicBezTo>
                  <a:cubicBezTo>
                    <a:pt x="74154" y="45111"/>
                    <a:pt x="73631" y="44839"/>
                    <a:pt x="73464" y="44777"/>
                  </a:cubicBezTo>
                  <a:cubicBezTo>
                    <a:pt x="73457" y="44774"/>
                    <a:pt x="73450" y="44773"/>
                    <a:pt x="73443" y="44773"/>
                  </a:cubicBezTo>
                  <a:cubicBezTo>
                    <a:pt x="73389" y="44773"/>
                    <a:pt x="73343" y="44844"/>
                    <a:pt x="73380" y="44881"/>
                  </a:cubicBezTo>
                  <a:cubicBezTo>
                    <a:pt x="73379" y="44879"/>
                    <a:pt x="73379" y="44878"/>
                    <a:pt x="73380" y="44878"/>
                  </a:cubicBezTo>
                  <a:cubicBezTo>
                    <a:pt x="73399" y="44878"/>
                    <a:pt x="73882" y="45593"/>
                    <a:pt x="73882" y="45593"/>
                  </a:cubicBezTo>
                  <a:cubicBezTo>
                    <a:pt x="73882" y="45593"/>
                    <a:pt x="73045" y="45132"/>
                    <a:pt x="72857" y="45028"/>
                  </a:cubicBezTo>
                  <a:cubicBezTo>
                    <a:pt x="73234" y="44860"/>
                    <a:pt x="73589" y="44651"/>
                    <a:pt x="73924" y="44442"/>
                  </a:cubicBezTo>
                  <a:close/>
                  <a:moveTo>
                    <a:pt x="72710" y="45111"/>
                  </a:moveTo>
                  <a:cubicBezTo>
                    <a:pt x="72752" y="45404"/>
                    <a:pt x="72878" y="45593"/>
                    <a:pt x="73003" y="45823"/>
                  </a:cubicBezTo>
                  <a:lnTo>
                    <a:pt x="72941" y="45781"/>
                  </a:lnTo>
                  <a:cubicBezTo>
                    <a:pt x="72710" y="45614"/>
                    <a:pt x="72438" y="45509"/>
                    <a:pt x="72187" y="45384"/>
                  </a:cubicBezTo>
                  <a:cubicBezTo>
                    <a:pt x="72355" y="45321"/>
                    <a:pt x="72543" y="45216"/>
                    <a:pt x="72710" y="45111"/>
                  </a:cubicBezTo>
                  <a:close/>
                  <a:moveTo>
                    <a:pt x="19774" y="42915"/>
                  </a:moveTo>
                  <a:lnTo>
                    <a:pt x="21259" y="43793"/>
                  </a:lnTo>
                  <a:lnTo>
                    <a:pt x="22054" y="45028"/>
                  </a:lnTo>
                  <a:cubicBezTo>
                    <a:pt x="22236" y="45346"/>
                    <a:pt x="22846" y="46081"/>
                    <a:pt x="22763" y="46081"/>
                  </a:cubicBezTo>
                  <a:cubicBezTo>
                    <a:pt x="22732" y="46081"/>
                    <a:pt x="22600" y="45974"/>
                    <a:pt x="22305" y="45697"/>
                  </a:cubicBezTo>
                  <a:cubicBezTo>
                    <a:pt x="21448" y="44798"/>
                    <a:pt x="20590" y="43898"/>
                    <a:pt x="19774" y="42915"/>
                  </a:cubicBezTo>
                  <a:close/>
                  <a:moveTo>
                    <a:pt x="21992" y="44212"/>
                  </a:moveTo>
                  <a:lnTo>
                    <a:pt x="21992" y="44212"/>
                  </a:lnTo>
                  <a:cubicBezTo>
                    <a:pt x="22285" y="44379"/>
                    <a:pt x="22598" y="44547"/>
                    <a:pt x="22891" y="44735"/>
                  </a:cubicBezTo>
                  <a:cubicBezTo>
                    <a:pt x="23038" y="45049"/>
                    <a:pt x="23226" y="45384"/>
                    <a:pt x="23373" y="45697"/>
                  </a:cubicBezTo>
                  <a:cubicBezTo>
                    <a:pt x="23487" y="45912"/>
                    <a:pt x="23816" y="46419"/>
                    <a:pt x="23793" y="46419"/>
                  </a:cubicBezTo>
                  <a:cubicBezTo>
                    <a:pt x="23782" y="46419"/>
                    <a:pt x="23696" y="46310"/>
                    <a:pt x="23477" y="46011"/>
                  </a:cubicBezTo>
                  <a:cubicBezTo>
                    <a:pt x="23017" y="45384"/>
                    <a:pt x="22515" y="44777"/>
                    <a:pt x="21992" y="44212"/>
                  </a:cubicBezTo>
                  <a:close/>
                  <a:moveTo>
                    <a:pt x="46556" y="37997"/>
                  </a:moveTo>
                  <a:cubicBezTo>
                    <a:pt x="46598" y="38018"/>
                    <a:pt x="46661" y="38081"/>
                    <a:pt x="46744" y="38165"/>
                  </a:cubicBezTo>
                  <a:cubicBezTo>
                    <a:pt x="47184" y="38290"/>
                    <a:pt x="47707" y="38813"/>
                    <a:pt x="48062" y="39065"/>
                  </a:cubicBezTo>
                  <a:cubicBezTo>
                    <a:pt x="48078" y="39077"/>
                    <a:pt x="48095" y="39082"/>
                    <a:pt x="48111" y="39082"/>
                  </a:cubicBezTo>
                  <a:cubicBezTo>
                    <a:pt x="48179" y="39082"/>
                    <a:pt x="48235" y="38990"/>
                    <a:pt x="48167" y="38939"/>
                  </a:cubicBezTo>
                  <a:cubicBezTo>
                    <a:pt x="48021" y="38813"/>
                    <a:pt x="47477" y="38228"/>
                    <a:pt x="47393" y="38018"/>
                  </a:cubicBezTo>
                  <a:lnTo>
                    <a:pt x="47749" y="38018"/>
                  </a:lnTo>
                  <a:cubicBezTo>
                    <a:pt x="48230" y="38290"/>
                    <a:pt x="48795" y="38939"/>
                    <a:pt x="49046" y="39148"/>
                  </a:cubicBezTo>
                  <a:cubicBezTo>
                    <a:pt x="49062" y="39170"/>
                    <a:pt x="49081" y="39179"/>
                    <a:pt x="49100" y="39179"/>
                  </a:cubicBezTo>
                  <a:cubicBezTo>
                    <a:pt x="49153" y="39179"/>
                    <a:pt x="49202" y="39106"/>
                    <a:pt x="49171" y="39044"/>
                  </a:cubicBezTo>
                  <a:cubicBezTo>
                    <a:pt x="49046" y="38813"/>
                    <a:pt x="48627" y="38416"/>
                    <a:pt x="48941" y="38374"/>
                  </a:cubicBezTo>
                  <a:cubicBezTo>
                    <a:pt x="48955" y="38371"/>
                    <a:pt x="48970" y="38369"/>
                    <a:pt x="48985" y="38369"/>
                  </a:cubicBezTo>
                  <a:cubicBezTo>
                    <a:pt x="49271" y="38369"/>
                    <a:pt x="49804" y="38900"/>
                    <a:pt x="49904" y="38960"/>
                  </a:cubicBezTo>
                  <a:cubicBezTo>
                    <a:pt x="49924" y="38975"/>
                    <a:pt x="49946" y="38982"/>
                    <a:pt x="49966" y="38982"/>
                  </a:cubicBezTo>
                  <a:cubicBezTo>
                    <a:pt x="50028" y="38982"/>
                    <a:pt x="50077" y="38919"/>
                    <a:pt x="50029" y="38855"/>
                  </a:cubicBezTo>
                  <a:cubicBezTo>
                    <a:pt x="49832" y="38534"/>
                    <a:pt x="49808" y="38413"/>
                    <a:pt x="49882" y="38413"/>
                  </a:cubicBezTo>
                  <a:cubicBezTo>
                    <a:pt x="50085" y="38413"/>
                    <a:pt x="51012" y="39300"/>
                    <a:pt x="51180" y="39483"/>
                  </a:cubicBezTo>
                  <a:cubicBezTo>
                    <a:pt x="51202" y="39505"/>
                    <a:pt x="51225" y="39514"/>
                    <a:pt x="51246" y="39514"/>
                  </a:cubicBezTo>
                  <a:cubicBezTo>
                    <a:pt x="51307" y="39514"/>
                    <a:pt x="51352" y="39440"/>
                    <a:pt x="51306" y="39378"/>
                  </a:cubicBezTo>
                  <a:cubicBezTo>
                    <a:pt x="51264" y="39274"/>
                    <a:pt x="50762" y="38688"/>
                    <a:pt x="50762" y="38500"/>
                  </a:cubicBezTo>
                  <a:lnTo>
                    <a:pt x="50762" y="38500"/>
                  </a:lnTo>
                  <a:cubicBezTo>
                    <a:pt x="50762" y="38688"/>
                    <a:pt x="51787" y="39274"/>
                    <a:pt x="51975" y="39462"/>
                  </a:cubicBezTo>
                  <a:cubicBezTo>
                    <a:pt x="51991" y="39483"/>
                    <a:pt x="52010" y="39493"/>
                    <a:pt x="52028" y="39493"/>
                  </a:cubicBezTo>
                  <a:cubicBezTo>
                    <a:pt x="52082" y="39493"/>
                    <a:pt x="52132" y="39415"/>
                    <a:pt x="52101" y="39337"/>
                  </a:cubicBezTo>
                  <a:cubicBezTo>
                    <a:pt x="52038" y="39253"/>
                    <a:pt x="51306" y="38374"/>
                    <a:pt x="51306" y="38374"/>
                  </a:cubicBezTo>
                  <a:cubicBezTo>
                    <a:pt x="51318" y="38363"/>
                    <a:pt x="51336" y="38357"/>
                    <a:pt x="51357" y="38357"/>
                  </a:cubicBezTo>
                  <a:cubicBezTo>
                    <a:pt x="51653" y="38357"/>
                    <a:pt x="52716" y="39365"/>
                    <a:pt x="52833" y="39462"/>
                  </a:cubicBezTo>
                  <a:cubicBezTo>
                    <a:pt x="52854" y="39483"/>
                    <a:pt x="52878" y="39493"/>
                    <a:pt x="52901" y="39493"/>
                  </a:cubicBezTo>
                  <a:cubicBezTo>
                    <a:pt x="52967" y="39493"/>
                    <a:pt x="53021" y="39415"/>
                    <a:pt x="52959" y="39337"/>
                  </a:cubicBezTo>
                  <a:cubicBezTo>
                    <a:pt x="52854" y="39211"/>
                    <a:pt x="52289" y="38437"/>
                    <a:pt x="52289" y="38437"/>
                  </a:cubicBezTo>
                  <a:cubicBezTo>
                    <a:pt x="52296" y="38431"/>
                    <a:pt x="52306" y="38428"/>
                    <a:pt x="52319" y="38428"/>
                  </a:cubicBezTo>
                  <a:cubicBezTo>
                    <a:pt x="52328" y="38428"/>
                    <a:pt x="52338" y="38429"/>
                    <a:pt x="52350" y="38432"/>
                  </a:cubicBezTo>
                  <a:lnTo>
                    <a:pt x="52350" y="38432"/>
                  </a:lnTo>
                  <a:cubicBezTo>
                    <a:pt x="52220" y="38368"/>
                    <a:pt x="52093" y="38308"/>
                    <a:pt x="51975" y="38249"/>
                  </a:cubicBezTo>
                  <a:cubicBezTo>
                    <a:pt x="51953" y="38235"/>
                    <a:pt x="51932" y="38230"/>
                    <a:pt x="51913" y="38230"/>
                  </a:cubicBezTo>
                  <a:cubicBezTo>
                    <a:pt x="51843" y="38230"/>
                    <a:pt x="51804" y="38312"/>
                    <a:pt x="51870" y="38395"/>
                  </a:cubicBezTo>
                  <a:cubicBezTo>
                    <a:pt x="51933" y="38500"/>
                    <a:pt x="52101" y="38688"/>
                    <a:pt x="52289" y="38876"/>
                  </a:cubicBezTo>
                  <a:cubicBezTo>
                    <a:pt x="51933" y="38562"/>
                    <a:pt x="51452" y="38374"/>
                    <a:pt x="51054" y="38186"/>
                  </a:cubicBezTo>
                  <a:cubicBezTo>
                    <a:pt x="51038" y="38179"/>
                    <a:pt x="51022" y="38176"/>
                    <a:pt x="51007" y="38176"/>
                  </a:cubicBezTo>
                  <a:cubicBezTo>
                    <a:pt x="50927" y="38176"/>
                    <a:pt x="50879" y="38259"/>
                    <a:pt x="50950" y="38311"/>
                  </a:cubicBezTo>
                  <a:cubicBezTo>
                    <a:pt x="51054" y="38416"/>
                    <a:pt x="51138" y="38562"/>
                    <a:pt x="51243" y="38688"/>
                  </a:cubicBezTo>
                  <a:cubicBezTo>
                    <a:pt x="50992" y="38521"/>
                    <a:pt x="50762" y="38395"/>
                    <a:pt x="50531" y="38228"/>
                  </a:cubicBezTo>
                  <a:cubicBezTo>
                    <a:pt x="50518" y="38221"/>
                    <a:pt x="50505" y="38218"/>
                    <a:pt x="50492" y="38218"/>
                  </a:cubicBezTo>
                  <a:cubicBezTo>
                    <a:pt x="50425" y="38218"/>
                    <a:pt x="50371" y="38304"/>
                    <a:pt x="50406" y="38374"/>
                  </a:cubicBezTo>
                  <a:cubicBezTo>
                    <a:pt x="50531" y="38583"/>
                    <a:pt x="50657" y="38751"/>
                    <a:pt x="50782" y="38960"/>
                  </a:cubicBezTo>
                  <a:cubicBezTo>
                    <a:pt x="50741" y="38918"/>
                    <a:pt x="50678" y="38897"/>
                    <a:pt x="50636" y="38834"/>
                  </a:cubicBezTo>
                  <a:cubicBezTo>
                    <a:pt x="50301" y="38583"/>
                    <a:pt x="49925" y="38374"/>
                    <a:pt x="49527" y="38165"/>
                  </a:cubicBezTo>
                  <a:cubicBezTo>
                    <a:pt x="49516" y="38157"/>
                    <a:pt x="49503" y="38154"/>
                    <a:pt x="49491" y="38154"/>
                  </a:cubicBezTo>
                  <a:cubicBezTo>
                    <a:pt x="49437" y="38154"/>
                    <a:pt x="49384" y="38222"/>
                    <a:pt x="49402" y="38290"/>
                  </a:cubicBezTo>
                  <a:cubicBezTo>
                    <a:pt x="49544" y="38549"/>
                    <a:pt x="49718" y="38696"/>
                    <a:pt x="49717" y="38696"/>
                  </a:cubicBezTo>
                  <a:cubicBezTo>
                    <a:pt x="49716" y="38696"/>
                    <a:pt x="49648" y="38640"/>
                    <a:pt x="49464" y="38521"/>
                  </a:cubicBezTo>
                  <a:cubicBezTo>
                    <a:pt x="49192" y="38374"/>
                    <a:pt x="48962" y="38228"/>
                    <a:pt x="48669" y="38123"/>
                  </a:cubicBezTo>
                  <a:lnTo>
                    <a:pt x="48669" y="38123"/>
                  </a:lnTo>
                  <a:cubicBezTo>
                    <a:pt x="50134" y="38165"/>
                    <a:pt x="51598" y="38165"/>
                    <a:pt x="53063" y="38186"/>
                  </a:cubicBezTo>
                  <a:cubicBezTo>
                    <a:pt x="52979" y="38207"/>
                    <a:pt x="52959" y="38269"/>
                    <a:pt x="52979" y="38311"/>
                  </a:cubicBezTo>
                  <a:cubicBezTo>
                    <a:pt x="53084" y="38521"/>
                    <a:pt x="53189" y="38793"/>
                    <a:pt x="53335" y="39002"/>
                  </a:cubicBezTo>
                  <a:cubicBezTo>
                    <a:pt x="53112" y="38834"/>
                    <a:pt x="52859" y="38691"/>
                    <a:pt x="52608" y="38561"/>
                  </a:cubicBezTo>
                  <a:lnTo>
                    <a:pt x="52608" y="38561"/>
                  </a:lnTo>
                  <a:cubicBezTo>
                    <a:pt x="53090" y="38863"/>
                    <a:pt x="53937" y="39572"/>
                    <a:pt x="53984" y="39588"/>
                  </a:cubicBezTo>
                  <a:cubicBezTo>
                    <a:pt x="54008" y="39607"/>
                    <a:pt x="54032" y="39615"/>
                    <a:pt x="54054" y="39615"/>
                  </a:cubicBezTo>
                  <a:cubicBezTo>
                    <a:pt x="54127" y="39615"/>
                    <a:pt x="54174" y="39526"/>
                    <a:pt x="54109" y="39462"/>
                  </a:cubicBezTo>
                  <a:cubicBezTo>
                    <a:pt x="54005" y="39358"/>
                    <a:pt x="53251" y="38521"/>
                    <a:pt x="53377" y="38374"/>
                  </a:cubicBezTo>
                  <a:cubicBezTo>
                    <a:pt x="53389" y="38360"/>
                    <a:pt x="53405" y="38353"/>
                    <a:pt x="53423" y="38351"/>
                  </a:cubicBezTo>
                  <a:lnTo>
                    <a:pt x="53423" y="38351"/>
                  </a:lnTo>
                  <a:cubicBezTo>
                    <a:pt x="53533" y="38416"/>
                    <a:pt x="53640" y="38483"/>
                    <a:pt x="53745" y="38553"/>
                  </a:cubicBezTo>
                  <a:lnTo>
                    <a:pt x="53745" y="38553"/>
                  </a:lnTo>
                  <a:cubicBezTo>
                    <a:pt x="53618" y="38437"/>
                    <a:pt x="53505" y="38351"/>
                    <a:pt x="53431" y="38351"/>
                  </a:cubicBezTo>
                  <a:cubicBezTo>
                    <a:pt x="53428" y="38351"/>
                    <a:pt x="53426" y="38351"/>
                    <a:pt x="53423" y="38351"/>
                  </a:cubicBezTo>
                  <a:lnTo>
                    <a:pt x="53423" y="38351"/>
                  </a:lnTo>
                  <a:cubicBezTo>
                    <a:pt x="53326" y="38294"/>
                    <a:pt x="53227" y="38239"/>
                    <a:pt x="53126" y="38186"/>
                  </a:cubicBezTo>
                  <a:lnTo>
                    <a:pt x="53858" y="38186"/>
                  </a:lnTo>
                  <a:cubicBezTo>
                    <a:pt x="53921" y="38416"/>
                    <a:pt x="54026" y="38625"/>
                    <a:pt x="54130" y="38834"/>
                  </a:cubicBezTo>
                  <a:cubicBezTo>
                    <a:pt x="54005" y="38734"/>
                    <a:pt x="53877" y="38641"/>
                    <a:pt x="53745" y="38553"/>
                  </a:cubicBezTo>
                  <a:lnTo>
                    <a:pt x="53745" y="38553"/>
                  </a:lnTo>
                  <a:cubicBezTo>
                    <a:pt x="54010" y="38796"/>
                    <a:pt x="54334" y="39170"/>
                    <a:pt x="54473" y="39170"/>
                  </a:cubicBezTo>
                  <a:cubicBezTo>
                    <a:pt x="54477" y="39170"/>
                    <a:pt x="54482" y="39170"/>
                    <a:pt x="54486" y="39169"/>
                  </a:cubicBezTo>
                  <a:cubicBezTo>
                    <a:pt x="54611" y="39378"/>
                    <a:pt x="54758" y="39567"/>
                    <a:pt x="54946" y="39755"/>
                  </a:cubicBezTo>
                  <a:cubicBezTo>
                    <a:pt x="54968" y="39777"/>
                    <a:pt x="54993" y="39786"/>
                    <a:pt x="55016" y="39786"/>
                  </a:cubicBezTo>
                  <a:cubicBezTo>
                    <a:pt x="55084" y="39786"/>
                    <a:pt x="55145" y="39712"/>
                    <a:pt x="55114" y="39650"/>
                  </a:cubicBezTo>
                  <a:cubicBezTo>
                    <a:pt x="54925" y="39420"/>
                    <a:pt x="54737" y="39211"/>
                    <a:pt x="54549" y="39023"/>
                  </a:cubicBezTo>
                  <a:lnTo>
                    <a:pt x="54549" y="38939"/>
                  </a:lnTo>
                  <a:cubicBezTo>
                    <a:pt x="54506" y="38641"/>
                    <a:pt x="54213" y="38246"/>
                    <a:pt x="54271" y="38246"/>
                  </a:cubicBezTo>
                  <a:cubicBezTo>
                    <a:pt x="54272" y="38246"/>
                    <a:pt x="54273" y="38246"/>
                    <a:pt x="54275" y="38246"/>
                  </a:cubicBezTo>
                  <a:lnTo>
                    <a:pt x="54275" y="38246"/>
                  </a:lnTo>
                  <a:cubicBezTo>
                    <a:pt x="54254" y="38226"/>
                    <a:pt x="54233" y="38205"/>
                    <a:pt x="54214" y="38186"/>
                  </a:cubicBezTo>
                  <a:lnTo>
                    <a:pt x="54925" y="38186"/>
                  </a:lnTo>
                  <a:cubicBezTo>
                    <a:pt x="54998" y="38384"/>
                    <a:pt x="55117" y="38801"/>
                    <a:pt x="55269" y="39113"/>
                  </a:cubicBezTo>
                  <a:lnTo>
                    <a:pt x="55269" y="39113"/>
                  </a:lnTo>
                  <a:cubicBezTo>
                    <a:pt x="55494" y="39333"/>
                    <a:pt x="55707" y="39562"/>
                    <a:pt x="55909" y="39797"/>
                  </a:cubicBezTo>
                  <a:cubicBezTo>
                    <a:pt x="55925" y="39819"/>
                    <a:pt x="55946" y="39828"/>
                    <a:pt x="55968" y="39828"/>
                  </a:cubicBezTo>
                  <a:cubicBezTo>
                    <a:pt x="56026" y="39828"/>
                    <a:pt x="56086" y="39759"/>
                    <a:pt x="56055" y="39713"/>
                  </a:cubicBezTo>
                  <a:cubicBezTo>
                    <a:pt x="55888" y="39504"/>
                    <a:pt x="55176" y="38458"/>
                    <a:pt x="55344" y="38374"/>
                  </a:cubicBezTo>
                  <a:cubicBezTo>
                    <a:pt x="55345" y="38373"/>
                    <a:pt x="55346" y="38373"/>
                    <a:pt x="55347" y="38373"/>
                  </a:cubicBezTo>
                  <a:cubicBezTo>
                    <a:pt x="55354" y="38373"/>
                    <a:pt x="55368" y="38381"/>
                    <a:pt x="55388" y="38396"/>
                  </a:cubicBezTo>
                  <a:lnTo>
                    <a:pt x="55388" y="38396"/>
                  </a:lnTo>
                  <a:cubicBezTo>
                    <a:pt x="55317" y="38334"/>
                    <a:pt x="55246" y="38271"/>
                    <a:pt x="55176" y="38207"/>
                  </a:cubicBezTo>
                  <a:lnTo>
                    <a:pt x="55679" y="38207"/>
                  </a:lnTo>
                  <a:cubicBezTo>
                    <a:pt x="55761" y="38453"/>
                    <a:pt x="55843" y="38698"/>
                    <a:pt x="55944" y="38925"/>
                  </a:cubicBezTo>
                  <a:lnTo>
                    <a:pt x="55944" y="38925"/>
                  </a:lnTo>
                  <a:cubicBezTo>
                    <a:pt x="55929" y="38909"/>
                    <a:pt x="55914" y="38894"/>
                    <a:pt x="55898" y="38879"/>
                  </a:cubicBezTo>
                  <a:lnTo>
                    <a:pt x="55898" y="38879"/>
                  </a:lnTo>
                  <a:cubicBezTo>
                    <a:pt x="55916" y="38899"/>
                    <a:pt x="55934" y="38919"/>
                    <a:pt x="55951" y="38939"/>
                  </a:cubicBezTo>
                  <a:cubicBezTo>
                    <a:pt x="55948" y="38934"/>
                    <a:pt x="55946" y="38929"/>
                    <a:pt x="55944" y="38925"/>
                  </a:cubicBezTo>
                  <a:lnTo>
                    <a:pt x="55944" y="38925"/>
                  </a:lnTo>
                  <a:cubicBezTo>
                    <a:pt x="56241" y="39224"/>
                    <a:pt x="56547" y="39546"/>
                    <a:pt x="56599" y="39609"/>
                  </a:cubicBezTo>
                  <a:cubicBezTo>
                    <a:pt x="56615" y="39620"/>
                    <a:pt x="56632" y="39626"/>
                    <a:pt x="56649" y="39626"/>
                  </a:cubicBezTo>
                  <a:cubicBezTo>
                    <a:pt x="56723" y="39626"/>
                    <a:pt x="56793" y="39530"/>
                    <a:pt x="56725" y="39462"/>
                  </a:cubicBezTo>
                  <a:cubicBezTo>
                    <a:pt x="56600" y="39316"/>
                    <a:pt x="55914" y="38465"/>
                    <a:pt x="56157" y="38375"/>
                  </a:cubicBezTo>
                  <a:lnTo>
                    <a:pt x="56157" y="38375"/>
                  </a:lnTo>
                  <a:cubicBezTo>
                    <a:pt x="56088" y="38313"/>
                    <a:pt x="56024" y="38256"/>
                    <a:pt x="55972" y="38207"/>
                  </a:cubicBezTo>
                  <a:lnTo>
                    <a:pt x="56474" y="38207"/>
                  </a:lnTo>
                  <a:cubicBezTo>
                    <a:pt x="56635" y="38481"/>
                    <a:pt x="56834" y="38806"/>
                    <a:pt x="56907" y="38939"/>
                  </a:cubicBezTo>
                  <a:lnTo>
                    <a:pt x="56907" y="38939"/>
                  </a:lnTo>
                  <a:cubicBezTo>
                    <a:pt x="57057" y="39076"/>
                    <a:pt x="57177" y="39189"/>
                    <a:pt x="57206" y="39211"/>
                  </a:cubicBezTo>
                  <a:cubicBezTo>
                    <a:pt x="57221" y="39226"/>
                    <a:pt x="57239" y="39233"/>
                    <a:pt x="57257" y="39233"/>
                  </a:cubicBezTo>
                  <a:cubicBezTo>
                    <a:pt x="57312" y="39233"/>
                    <a:pt x="57368" y="39170"/>
                    <a:pt x="57352" y="39106"/>
                  </a:cubicBezTo>
                  <a:cubicBezTo>
                    <a:pt x="57311" y="38939"/>
                    <a:pt x="57018" y="38374"/>
                    <a:pt x="56829" y="38081"/>
                  </a:cubicBezTo>
                  <a:lnTo>
                    <a:pt x="56850" y="38081"/>
                  </a:lnTo>
                  <a:cubicBezTo>
                    <a:pt x="56902" y="38120"/>
                    <a:pt x="56961" y="38166"/>
                    <a:pt x="57026" y="38215"/>
                  </a:cubicBezTo>
                  <a:lnTo>
                    <a:pt x="57026" y="38215"/>
                  </a:lnTo>
                  <a:cubicBezTo>
                    <a:pt x="57023" y="38212"/>
                    <a:pt x="57020" y="38209"/>
                    <a:pt x="57018" y="38207"/>
                  </a:cubicBezTo>
                  <a:lnTo>
                    <a:pt x="57415" y="38207"/>
                  </a:lnTo>
                  <a:lnTo>
                    <a:pt x="57645" y="38604"/>
                  </a:lnTo>
                  <a:cubicBezTo>
                    <a:pt x="57624" y="38583"/>
                    <a:pt x="57583" y="38583"/>
                    <a:pt x="57541" y="38562"/>
                  </a:cubicBezTo>
                  <a:cubicBezTo>
                    <a:pt x="57484" y="38537"/>
                    <a:pt x="57426" y="38508"/>
                    <a:pt x="57370" y="38475"/>
                  </a:cubicBezTo>
                  <a:lnTo>
                    <a:pt x="57370" y="38475"/>
                  </a:lnTo>
                  <a:cubicBezTo>
                    <a:pt x="57682" y="38710"/>
                    <a:pt x="57991" y="38942"/>
                    <a:pt x="58043" y="38981"/>
                  </a:cubicBezTo>
                  <a:cubicBezTo>
                    <a:pt x="58053" y="38987"/>
                    <a:pt x="58064" y="38990"/>
                    <a:pt x="58075" y="38990"/>
                  </a:cubicBezTo>
                  <a:cubicBezTo>
                    <a:pt x="58135" y="38990"/>
                    <a:pt x="58204" y="38905"/>
                    <a:pt x="58169" y="38834"/>
                  </a:cubicBezTo>
                  <a:cubicBezTo>
                    <a:pt x="58001" y="38583"/>
                    <a:pt x="57729" y="38353"/>
                    <a:pt x="57959" y="38269"/>
                  </a:cubicBezTo>
                  <a:cubicBezTo>
                    <a:pt x="57974" y="38264"/>
                    <a:pt x="57989" y="38261"/>
                    <a:pt x="58006" y="38261"/>
                  </a:cubicBezTo>
                  <a:cubicBezTo>
                    <a:pt x="58238" y="38261"/>
                    <a:pt x="58700" y="38758"/>
                    <a:pt x="58817" y="38855"/>
                  </a:cubicBezTo>
                  <a:cubicBezTo>
                    <a:pt x="58838" y="38877"/>
                    <a:pt x="58864" y="38886"/>
                    <a:pt x="58889" y="38886"/>
                  </a:cubicBezTo>
                  <a:cubicBezTo>
                    <a:pt x="58962" y="38886"/>
                    <a:pt x="59031" y="38808"/>
                    <a:pt x="58985" y="38730"/>
                  </a:cubicBezTo>
                  <a:lnTo>
                    <a:pt x="58608" y="38207"/>
                  </a:lnTo>
                  <a:cubicBezTo>
                    <a:pt x="58608" y="38165"/>
                    <a:pt x="58629" y="38102"/>
                    <a:pt x="58629" y="38081"/>
                  </a:cubicBezTo>
                  <a:lnTo>
                    <a:pt x="58880" y="38081"/>
                  </a:lnTo>
                  <a:cubicBezTo>
                    <a:pt x="58817" y="38186"/>
                    <a:pt x="58838" y="38207"/>
                    <a:pt x="58943" y="38416"/>
                  </a:cubicBezTo>
                  <a:cubicBezTo>
                    <a:pt x="58985" y="38437"/>
                    <a:pt x="59005" y="38479"/>
                    <a:pt x="59026" y="38479"/>
                  </a:cubicBezTo>
                  <a:lnTo>
                    <a:pt x="59194" y="38479"/>
                  </a:lnTo>
                  <a:cubicBezTo>
                    <a:pt x="59298" y="38479"/>
                    <a:pt x="59319" y="38332"/>
                    <a:pt x="59236" y="38290"/>
                  </a:cubicBezTo>
                  <a:cubicBezTo>
                    <a:pt x="59131" y="38207"/>
                    <a:pt x="59005" y="38165"/>
                    <a:pt x="58901" y="38102"/>
                  </a:cubicBezTo>
                  <a:lnTo>
                    <a:pt x="59319" y="38102"/>
                  </a:lnTo>
                  <a:cubicBezTo>
                    <a:pt x="59403" y="38165"/>
                    <a:pt x="59508" y="38186"/>
                    <a:pt x="59570" y="38228"/>
                  </a:cubicBezTo>
                  <a:cubicBezTo>
                    <a:pt x="59593" y="38241"/>
                    <a:pt x="59614" y="38247"/>
                    <a:pt x="59634" y="38247"/>
                  </a:cubicBezTo>
                  <a:cubicBezTo>
                    <a:pt x="59706" y="38247"/>
                    <a:pt x="59754" y="38168"/>
                    <a:pt x="59738" y="38102"/>
                  </a:cubicBezTo>
                  <a:lnTo>
                    <a:pt x="60826" y="38102"/>
                  </a:lnTo>
                  <a:cubicBezTo>
                    <a:pt x="58169" y="39399"/>
                    <a:pt x="55553" y="40508"/>
                    <a:pt x="53042" y="41826"/>
                  </a:cubicBezTo>
                  <a:cubicBezTo>
                    <a:pt x="50741" y="43019"/>
                    <a:pt x="48439" y="44442"/>
                    <a:pt x="46744" y="46430"/>
                  </a:cubicBezTo>
                  <a:lnTo>
                    <a:pt x="46661" y="46430"/>
                  </a:lnTo>
                  <a:cubicBezTo>
                    <a:pt x="46661" y="46346"/>
                    <a:pt x="46640" y="46304"/>
                    <a:pt x="46535" y="46241"/>
                  </a:cubicBezTo>
                  <a:cubicBezTo>
                    <a:pt x="42057" y="43982"/>
                    <a:pt x="37663" y="41596"/>
                    <a:pt x="33248" y="39190"/>
                  </a:cubicBezTo>
                  <a:cubicBezTo>
                    <a:pt x="32997" y="38981"/>
                    <a:pt x="32767" y="38730"/>
                    <a:pt x="32558" y="38521"/>
                  </a:cubicBezTo>
                  <a:cubicBezTo>
                    <a:pt x="32430" y="38392"/>
                    <a:pt x="32285" y="38311"/>
                    <a:pt x="32290" y="38311"/>
                  </a:cubicBezTo>
                  <a:cubicBezTo>
                    <a:pt x="32293" y="38311"/>
                    <a:pt x="32354" y="38343"/>
                    <a:pt x="32516" y="38416"/>
                  </a:cubicBezTo>
                  <a:cubicBezTo>
                    <a:pt x="33248" y="38730"/>
                    <a:pt x="33918" y="39232"/>
                    <a:pt x="34629" y="39630"/>
                  </a:cubicBezTo>
                  <a:cubicBezTo>
                    <a:pt x="34641" y="39635"/>
                    <a:pt x="34652" y="39638"/>
                    <a:pt x="34662" y="39638"/>
                  </a:cubicBezTo>
                  <a:cubicBezTo>
                    <a:pt x="34723" y="39638"/>
                    <a:pt x="34749" y="39543"/>
                    <a:pt x="34713" y="39525"/>
                  </a:cubicBezTo>
                  <a:cubicBezTo>
                    <a:pt x="34428" y="39357"/>
                    <a:pt x="33098" y="38372"/>
                    <a:pt x="33158" y="38372"/>
                  </a:cubicBezTo>
                  <a:cubicBezTo>
                    <a:pt x="33173" y="38372"/>
                    <a:pt x="33274" y="38433"/>
                    <a:pt x="33500" y="38583"/>
                  </a:cubicBezTo>
                  <a:cubicBezTo>
                    <a:pt x="34232" y="39085"/>
                    <a:pt x="34985" y="39546"/>
                    <a:pt x="35717" y="40027"/>
                  </a:cubicBezTo>
                  <a:cubicBezTo>
                    <a:pt x="35729" y="40033"/>
                    <a:pt x="35740" y="40035"/>
                    <a:pt x="35751" y="40035"/>
                  </a:cubicBezTo>
                  <a:cubicBezTo>
                    <a:pt x="35816" y="40035"/>
                    <a:pt x="35855" y="39935"/>
                    <a:pt x="35801" y="39881"/>
                  </a:cubicBezTo>
                  <a:cubicBezTo>
                    <a:pt x="35404" y="39567"/>
                    <a:pt x="35048" y="39253"/>
                    <a:pt x="34713" y="38897"/>
                  </a:cubicBezTo>
                  <a:cubicBezTo>
                    <a:pt x="34624" y="38808"/>
                    <a:pt x="33860" y="38121"/>
                    <a:pt x="34061" y="38121"/>
                  </a:cubicBezTo>
                  <a:cubicBezTo>
                    <a:pt x="34095" y="38121"/>
                    <a:pt x="34156" y="38140"/>
                    <a:pt x="34253" y="38186"/>
                  </a:cubicBezTo>
                  <a:cubicBezTo>
                    <a:pt x="35048" y="38562"/>
                    <a:pt x="35864" y="39358"/>
                    <a:pt x="36554" y="39881"/>
                  </a:cubicBezTo>
                  <a:cubicBezTo>
                    <a:pt x="36568" y="39894"/>
                    <a:pt x="36584" y="39900"/>
                    <a:pt x="36599" y="39900"/>
                  </a:cubicBezTo>
                  <a:cubicBezTo>
                    <a:pt x="36655" y="39900"/>
                    <a:pt x="36708" y="39825"/>
                    <a:pt x="36659" y="39776"/>
                  </a:cubicBezTo>
                  <a:cubicBezTo>
                    <a:pt x="36324" y="39337"/>
                    <a:pt x="36031" y="38834"/>
                    <a:pt x="35676" y="38416"/>
                  </a:cubicBezTo>
                  <a:cubicBezTo>
                    <a:pt x="35560" y="38287"/>
                    <a:pt x="35357" y="38080"/>
                    <a:pt x="35359" y="38080"/>
                  </a:cubicBezTo>
                  <a:lnTo>
                    <a:pt x="35359" y="38080"/>
                  </a:lnTo>
                  <a:cubicBezTo>
                    <a:pt x="35360" y="38080"/>
                    <a:pt x="35442" y="38161"/>
                    <a:pt x="35676" y="38395"/>
                  </a:cubicBezTo>
                  <a:cubicBezTo>
                    <a:pt x="36241" y="39002"/>
                    <a:pt x="37036" y="39462"/>
                    <a:pt x="37705" y="39943"/>
                  </a:cubicBezTo>
                  <a:cubicBezTo>
                    <a:pt x="37717" y="39949"/>
                    <a:pt x="37728" y="39952"/>
                    <a:pt x="37739" y="39952"/>
                  </a:cubicBezTo>
                  <a:cubicBezTo>
                    <a:pt x="37809" y="39952"/>
                    <a:pt x="37864" y="39851"/>
                    <a:pt x="37810" y="39797"/>
                  </a:cubicBezTo>
                  <a:cubicBezTo>
                    <a:pt x="37559" y="39567"/>
                    <a:pt x="37266" y="39316"/>
                    <a:pt x="37036" y="39044"/>
                  </a:cubicBezTo>
                  <a:cubicBezTo>
                    <a:pt x="36826" y="38813"/>
                    <a:pt x="36513" y="38228"/>
                    <a:pt x="36303" y="37997"/>
                  </a:cubicBezTo>
                  <a:lnTo>
                    <a:pt x="36345" y="37997"/>
                  </a:lnTo>
                  <a:cubicBezTo>
                    <a:pt x="37036" y="38395"/>
                    <a:pt x="37789" y="39190"/>
                    <a:pt x="38375" y="39650"/>
                  </a:cubicBezTo>
                  <a:cubicBezTo>
                    <a:pt x="38387" y="39663"/>
                    <a:pt x="38401" y="39668"/>
                    <a:pt x="38414" y="39668"/>
                  </a:cubicBezTo>
                  <a:cubicBezTo>
                    <a:pt x="38472" y="39668"/>
                    <a:pt x="38530" y="39580"/>
                    <a:pt x="38479" y="39546"/>
                  </a:cubicBezTo>
                  <a:cubicBezTo>
                    <a:pt x="38207" y="39316"/>
                    <a:pt x="37956" y="39044"/>
                    <a:pt x="37705" y="38751"/>
                  </a:cubicBezTo>
                  <a:cubicBezTo>
                    <a:pt x="37538" y="38521"/>
                    <a:pt x="37350" y="38290"/>
                    <a:pt x="37182" y="38060"/>
                  </a:cubicBezTo>
                  <a:cubicBezTo>
                    <a:pt x="37182" y="38060"/>
                    <a:pt x="37182" y="38018"/>
                    <a:pt x="37161" y="38018"/>
                  </a:cubicBezTo>
                  <a:lnTo>
                    <a:pt x="37266" y="38018"/>
                  </a:lnTo>
                  <a:cubicBezTo>
                    <a:pt x="37580" y="38186"/>
                    <a:pt x="37998" y="38688"/>
                    <a:pt x="38207" y="38834"/>
                  </a:cubicBezTo>
                  <a:cubicBezTo>
                    <a:pt x="38584" y="39127"/>
                    <a:pt x="38919" y="39420"/>
                    <a:pt x="39274" y="39692"/>
                  </a:cubicBezTo>
                  <a:cubicBezTo>
                    <a:pt x="39290" y="39708"/>
                    <a:pt x="39309" y="39714"/>
                    <a:pt x="39328" y="39714"/>
                  </a:cubicBezTo>
                  <a:cubicBezTo>
                    <a:pt x="39389" y="39714"/>
                    <a:pt x="39453" y="39651"/>
                    <a:pt x="39421" y="39588"/>
                  </a:cubicBezTo>
                  <a:cubicBezTo>
                    <a:pt x="39170" y="39274"/>
                    <a:pt x="38312" y="38500"/>
                    <a:pt x="38270" y="38102"/>
                  </a:cubicBezTo>
                  <a:lnTo>
                    <a:pt x="38270" y="38102"/>
                  </a:lnTo>
                  <a:cubicBezTo>
                    <a:pt x="38291" y="38269"/>
                    <a:pt x="39044" y="38709"/>
                    <a:pt x="39233" y="38855"/>
                  </a:cubicBezTo>
                  <a:cubicBezTo>
                    <a:pt x="39546" y="39127"/>
                    <a:pt x="39839" y="39420"/>
                    <a:pt x="40111" y="39692"/>
                  </a:cubicBezTo>
                  <a:cubicBezTo>
                    <a:pt x="40127" y="39708"/>
                    <a:pt x="40146" y="39714"/>
                    <a:pt x="40165" y="39714"/>
                  </a:cubicBezTo>
                  <a:cubicBezTo>
                    <a:pt x="40226" y="39714"/>
                    <a:pt x="40290" y="39651"/>
                    <a:pt x="40258" y="39588"/>
                  </a:cubicBezTo>
                  <a:cubicBezTo>
                    <a:pt x="40153" y="39462"/>
                    <a:pt x="39484" y="38793"/>
                    <a:pt x="39484" y="38625"/>
                  </a:cubicBezTo>
                  <a:lnTo>
                    <a:pt x="39484" y="38625"/>
                  </a:lnTo>
                  <a:cubicBezTo>
                    <a:pt x="39484" y="38709"/>
                    <a:pt x="40739" y="39567"/>
                    <a:pt x="40948" y="39776"/>
                  </a:cubicBezTo>
                  <a:cubicBezTo>
                    <a:pt x="40969" y="39791"/>
                    <a:pt x="40989" y="39798"/>
                    <a:pt x="41008" y="39798"/>
                  </a:cubicBezTo>
                  <a:cubicBezTo>
                    <a:pt x="41064" y="39798"/>
                    <a:pt x="41100" y="39735"/>
                    <a:pt x="41053" y="39671"/>
                  </a:cubicBezTo>
                  <a:cubicBezTo>
                    <a:pt x="40781" y="39337"/>
                    <a:pt x="39986" y="38688"/>
                    <a:pt x="39902" y="38269"/>
                  </a:cubicBezTo>
                  <a:cubicBezTo>
                    <a:pt x="39902" y="38267"/>
                    <a:pt x="39904" y="38265"/>
                    <a:pt x="39907" y="38265"/>
                  </a:cubicBezTo>
                  <a:cubicBezTo>
                    <a:pt x="39976" y="38265"/>
                    <a:pt x="40738" y="38870"/>
                    <a:pt x="41158" y="39169"/>
                  </a:cubicBezTo>
                  <a:cubicBezTo>
                    <a:pt x="41325" y="39337"/>
                    <a:pt x="41451" y="39525"/>
                    <a:pt x="41639" y="39671"/>
                  </a:cubicBezTo>
                  <a:cubicBezTo>
                    <a:pt x="41650" y="39693"/>
                    <a:pt x="41665" y="39702"/>
                    <a:pt x="41680" y="39702"/>
                  </a:cubicBezTo>
                  <a:cubicBezTo>
                    <a:pt x="41725" y="39702"/>
                    <a:pt x="41774" y="39629"/>
                    <a:pt x="41743" y="39567"/>
                  </a:cubicBezTo>
                  <a:cubicBezTo>
                    <a:pt x="41555" y="39358"/>
                    <a:pt x="41367" y="39169"/>
                    <a:pt x="41199" y="39002"/>
                  </a:cubicBezTo>
                  <a:cubicBezTo>
                    <a:pt x="40927" y="38604"/>
                    <a:pt x="40509" y="38018"/>
                    <a:pt x="40530" y="38018"/>
                  </a:cubicBezTo>
                  <a:cubicBezTo>
                    <a:pt x="40543" y="38011"/>
                    <a:pt x="40558" y="38008"/>
                    <a:pt x="40575" y="38008"/>
                  </a:cubicBezTo>
                  <a:cubicBezTo>
                    <a:pt x="40914" y="38008"/>
                    <a:pt x="42005" y="39327"/>
                    <a:pt x="42204" y="39546"/>
                  </a:cubicBezTo>
                  <a:cubicBezTo>
                    <a:pt x="42220" y="39568"/>
                    <a:pt x="42241" y="39577"/>
                    <a:pt x="42261" y="39577"/>
                  </a:cubicBezTo>
                  <a:cubicBezTo>
                    <a:pt x="42320" y="39577"/>
                    <a:pt x="42381" y="39503"/>
                    <a:pt x="42350" y="39441"/>
                  </a:cubicBezTo>
                  <a:cubicBezTo>
                    <a:pt x="42267" y="39358"/>
                    <a:pt x="42141" y="39169"/>
                    <a:pt x="41953" y="38960"/>
                  </a:cubicBezTo>
                  <a:cubicBezTo>
                    <a:pt x="41890" y="38897"/>
                    <a:pt x="41827" y="38813"/>
                    <a:pt x="41764" y="38751"/>
                  </a:cubicBezTo>
                  <a:cubicBezTo>
                    <a:pt x="41534" y="38500"/>
                    <a:pt x="41304" y="38207"/>
                    <a:pt x="41199" y="37997"/>
                  </a:cubicBezTo>
                  <a:lnTo>
                    <a:pt x="41409" y="37997"/>
                  </a:lnTo>
                  <a:cubicBezTo>
                    <a:pt x="41890" y="38437"/>
                    <a:pt x="42936" y="39337"/>
                    <a:pt x="43103" y="39525"/>
                  </a:cubicBezTo>
                  <a:cubicBezTo>
                    <a:pt x="43113" y="39539"/>
                    <a:pt x="43125" y="39544"/>
                    <a:pt x="43138" y="39544"/>
                  </a:cubicBezTo>
                  <a:cubicBezTo>
                    <a:pt x="43185" y="39544"/>
                    <a:pt x="43245" y="39469"/>
                    <a:pt x="43229" y="39420"/>
                  </a:cubicBezTo>
                  <a:cubicBezTo>
                    <a:pt x="43077" y="39098"/>
                    <a:pt x="42760" y="38777"/>
                    <a:pt x="42933" y="38777"/>
                  </a:cubicBezTo>
                  <a:cubicBezTo>
                    <a:pt x="42974" y="38777"/>
                    <a:pt x="43042" y="38795"/>
                    <a:pt x="43145" y="38834"/>
                  </a:cubicBezTo>
                  <a:cubicBezTo>
                    <a:pt x="43291" y="38887"/>
                    <a:pt x="43436" y="38978"/>
                    <a:pt x="43580" y="39086"/>
                  </a:cubicBezTo>
                  <a:lnTo>
                    <a:pt x="43580" y="39086"/>
                  </a:lnTo>
                  <a:cubicBezTo>
                    <a:pt x="43186" y="38772"/>
                    <a:pt x="42724" y="38389"/>
                    <a:pt x="42664" y="38353"/>
                  </a:cubicBezTo>
                  <a:cubicBezTo>
                    <a:pt x="42651" y="38347"/>
                    <a:pt x="42637" y="38344"/>
                    <a:pt x="42625" y="38344"/>
                  </a:cubicBezTo>
                  <a:cubicBezTo>
                    <a:pt x="42556" y="38344"/>
                    <a:pt x="42500" y="38426"/>
                    <a:pt x="42518" y="38479"/>
                  </a:cubicBezTo>
                  <a:cubicBezTo>
                    <a:pt x="42559" y="38561"/>
                    <a:pt x="42803" y="39191"/>
                    <a:pt x="42910" y="39191"/>
                  </a:cubicBezTo>
                  <a:cubicBezTo>
                    <a:pt x="42911" y="39191"/>
                    <a:pt x="42912" y="39191"/>
                    <a:pt x="42912" y="39191"/>
                  </a:cubicBezTo>
                  <a:lnTo>
                    <a:pt x="42912" y="39191"/>
                  </a:lnTo>
                  <a:cubicBezTo>
                    <a:pt x="42911" y="39191"/>
                    <a:pt x="42911" y="39191"/>
                    <a:pt x="42910" y="39191"/>
                  </a:cubicBezTo>
                  <a:cubicBezTo>
                    <a:pt x="42794" y="39191"/>
                    <a:pt x="42307" y="38582"/>
                    <a:pt x="42246" y="38500"/>
                  </a:cubicBezTo>
                  <a:cubicBezTo>
                    <a:pt x="42057" y="38353"/>
                    <a:pt x="41869" y="38186"/>
                    <a:pt x="41681" y="38060"/>
                  </a:cubicBezTo>
                  <a:lnTo>
                    <a:pt x="42999" y="38060"/>
                  </a:lnTo>
                  <a:cubicBezTo>
                    <a:pt x="42999" y="38060"/>
                    <a:pt x="42999" y="38081"/>
                    <a:pt x="43020" y="38081"/>
                  </a:cubicBezTo>
                  <a:cubicBezTo>
                    <a:pt x="43144" y="38268"/>
                    <a:pt x="44071" y="39504"/>
                    <a:pt x="44148" y="39504"/>
                  </a:cubicBezTo>
                  <a:cubicBezTo>
                    <a:pt x="44149" y="39504"/>
                    <a:pt x="44149" y="39504"/>
                    <a:pt x="44150" y="39504"/>
                  </a:cubicBezTo>
                  <a:lnTo>
                    <a:pt x="44150" y="39504"/>
                  </a:lnTo>
                  <a:cubicBezTo>
                    <a:pt x="44149" y="39504"/>
                    <a:pt x="44148" y="39504"/>
                    <a:pt x="44148" y="39504"/>
                  </a:cubicBezTo>
                  <a:cubicBezTo>
                    <a:pt x="44118" y="39504"/>
                    <a:pt x="43941" y="39372"/>
                    <a:pt x="43719" y="39197"/>
                  </a:cubicBezTo>
                  <a:lnTo>
                    <a:pt x="43719" y="39197"/>
                  </a:lnTo>
                  <a:cubicBezTo>
                    <a:pt x="43980" y="39413"/>
                    <a:pt x="44232" y="39668"/>
                    <a:pt x="44464" y="39839"/>
                  </a:cubicBezTo>
                  <a:cubicBezTo>
                    <a:pt x="44477" y="39845"/>
                    <a:pt x="44489" y="39848"/>
                    <a:pt x="44501" y="39848"/>
                  </a:cubicBezTo>
                  <a:cubicBezTo>
                    <a:pt x="44564" y="39848"/>
                    <a:pt x="44603" y="39763"/>
                    <a:pt x="44568" y="39692"/>
                  </a:cubicBezTo>
                  <a:cubicBezTo>
                    <a:pt x="44380" y="39483"/>
                    <a:pt x="43396" y="38479"/>
                    <a:pt x="43396" y="38228"/>
                  </a:cubicBezTo>
                  <a:cubicBezTo>
                    <a:pt x="43396" y="38227"/>
                    <a:pt x="43397" y="38227"/>
                    <a:pt x="43397" y="38227"/>
                  </a:cubicBezTo>
                  <a:cubicBezTo>
                    <a:pt x="43421" y="38227"/>
                    <a:pt x="44780" y="39359"/>
                    <a:pt x="45112" y="39567"/>
                  </a:cubicBezTo>
                  <a:cubicBezTo>
                    <a:pt x="45217" y="39671"/>
                    <a:pt x="45321" y="39776"/>
                    <a:pt x="45447" y="39881"/>
                  </a:cubicBezTo>
                  <a:cubicBezTo>
                    <a:pt x="45466" y="39900"/>
                    <a:pt x="45488" y="39908"/>
                    <a:pt x="45509" y="39908"/>
                  </a:cubicBezTo>
                  <a:cubicBezTo>
                    <a:pt x="45579" y="39908"/>
                    <a:pt x="45642" y="39819"/>
                    <a:pt x="45593" y="39755"/>
                  </a:cubicBezTo>
                  <a:cubicBezTo>
                    <a:pt x="45405" y="39588"/>
                    <a:pt x="45238" y="39420"/>
                    <a:pt x="45070" y="39253"/>
                  </a:cubicBezTo>
                  <a:cubicBezTo>
                    <a:pt x="44819" y="38897"/>
                    <a:pt x="44401" y="38374"/>
                    <a:pt x="44401" y="38374"/>
                  </a:cubicBezTo>
                  <a:lnTo>
                    <a:pt x="44401" y="38374"/>
                  </a:lnTo>
                  <a:cubicBezTo>
                    <a:pt x="44966" y="38479"/>
                    <a:pt x="45907" y="39358"/>
                    <a:pt x="46347" y="39671"/>
                  </a:cubicBezTo>
                  <a:cubicBezTo>
                    <a:pt x="46364" y="39685"/>
                    <a:pt x="46381" y="39691"/>
                    <a:pt x="46396" y="39691"/>
                  </a:cubicBezTo>
                  <a:cubicBezTo>
                    <a:pt x="46452" y="39691"/>
                    <a:pt x="46484" y="39612"/>
                    <a:pt x="46451" y="39546"/>
                  </a:cubicBezTo>
                  <a:cubicBezTo>
                    <a:pt x="46368" y="39441"/>
                    <a:pt x="45321" y="38123"/>
                    <a:pt x="45321" y="38123"/>
                  </a:cubicBezTo>
                  <a:cubicBezTo>
                    <a:pt x="45351" y="38102"/>
                    <a:pt x="45386" y="38093"/>
                    <a:pt x="45426" y="38093"/>
                  </a:cubicBezTo>
                  <a:cubicBezTo>
                    <a:pt x="45473" y="38093"/>
                    <a:pt x="45526" y="38106"/>
                    <a:pt x="45583" y="38130"/>
                  </a:cubicBezTo>
                  <a:lnTo>
                    <a:pt x="45583" y="38130"/>
                  </a:lnTo>
                  <a:cubicBezTo>
                    <a:pt x="45565" y="38121"/>
                    <a:pt x="45548" y="38111"/>
                    <a:pt x="45531" y="38102"/>
                  </a:cubicBezTo>
                  <a:lnTo>
                    <a:pt x="46137" y="38102"/>
                  </a:lnTo>
                  <a:cubicBezTo>
                    <a:pt x="46221" y="38290"/>
                    <a:pt x="46326" y="38479"/>
                    <a:pt x="46430" y="38625"/>
                  </a:cubicBezTo>
                  <a:cubicBezTo>
                    <a:pt x="46234" y="38504"/>
                    <a:pt x="46015" y="38372"/>
                    <a:pt x="45790" y="38245"/>
                  </a:cubicBezTo>
                  <a:lnTo>
                    <a:pt x="45790" y="38245"/>
                  </a:lnTo>
                  <a:cubicBezTo>
                    <a:pt x="46202" y="38518"/>
                    <a:pt x="46706" y="39065"/>
                    <a:pt x="46849" y="39065"/>
                  </a:cubicBezTo>
                  <a:cubicBezTo>
                    <a:pt x="46912" y="39169"/>
                    <a:pt x="46995" y="39253"/>
                    <a:pt x="47100" y="39337"/>
                  </a:cubicBezTo>
                  <a:cubicBezTo>
                    <a:pt x="47118" y="39354"/>
                    <a:pt x="47137" y="39362"/>
                    <a:pt x="47157" y="39362"/>
                  </a:cubicBezTo>
                  <a:cubicBezTo>
                    <a:pt x="47228" y="39362"/>
                    <a:pt x="47291" y="39260"/>
                    <a:pt x="47225" y="39211"/>
                  </a:cubicBezTo>
                  <a:cubicBezTo>
                    <a:pt x="47121" y="39106"/>
                    <a:pt x="47058" y="39023"/>
                    <a:pt x="46953" y="38939"/>
                  </a:cubicBezTo>
                  <a:cubicBezTo>
                    <a:pt x="47058" y="38751"/>
                    <a:pt x="46912" y="38541"/>
                    <a:pt x="46493" y="38311"/>
                  </a:cubicBezTo>
                  <a:cubicBezTo>
                    <a:pt x="46451" y="38165"/>
                    <a:pt x="46389" y="38081"/>
                    <a:pt x="46389" y="37997"/>
                  </a:cubicBezTo>
                  <a:close/>
                  <a:moveTo>
                    <a:pt x="71957" y="45530"/>
                  </a:moveTo>
                  <a:cubicBezTo>
                    <a:pt x="72062" y="45802"/>
                    <a:pt x="72292" y="46325"/>
                    <a:pt x="72438" y="46576"/>
                  </a:cubicBezTo>
                  <a:cubicBezTo>
                    <a:pt x="72208" y="46367"/>
                    <a:pt x="71706" y="46032"/>
                    <a:pt x="71434" y="45823"/>
                  </a:cubicBezTo>
                  <a:cubicBezTo>
                    <a:pt x="71601" y="45739"/>
                    <a:pt x="71769" y="45635"/>
                    <a:pt x="71957" y="45530"/>
                  </a:cubicBezTo>
                  <a:close/>
                  <a:moveTo>
                    <a:pt x="71183" y="45990"/>
                  </a:moveTo>
                  <a:cubicBezTo>
                    <a:pt x="71350" y="46346"/>
                    <a:pt x="71497" y="46702"/>
                    <a:pt x="71790" y="46995"/>
                  </a:cubicBezTo>
                  <a:cubicBezTo>
                    <a:pt x="71748" y="46953"/>
                    <a:pt x="71664" y="46869"/>
                    <a:pt x="71581" y="46806"/>
                  </a:cubicBezTo>
                  <a:cubicBezTo>
                    <a:pt x="71350" y="46597"/>
                    <a:pt x="71057" y="46388"/>
                    <a:pt x="70785" y="46220"/>
                  </a:cubicBezTo>
                  <a:cubicBezTo>
                    <a:pt x="70932" y="46116"/>
                    <a:pt x="71057" y="46032"/>
                    <a:pt x="71183" y="45990"/>
                  </a:cubicBezTo>
                  <a:close/>
                  <a:moveTo>
                    <a:pt x="70534" y="46346"/>
                  </a:moveTo>
                  <a:cubicBezTo>
                    <a:pt x="70785" y="46744"/>
                    <a:pt x="71246" y="47413"/>
                    <a:pt x="71183" y="47476"/>
                  </a:cubicBezTo>
                  <a:cubicBezTo>
                    <a:pt x="71246" y="47371"/>
                    <a:pt x="70262" y="46869"/>
                    <a:pt x="69928" y="46681"/>
                  </a:cubicBezTo>
                  <a:cubicBezTo>
                    <a:pt x="70137" y="46555"/>
                    <a:pt x="70325" y="46451"/>
                    <a:pt x="70534" y="46346"/>
                  </a:cubicBezTo>
                  <a:close/>
                  <a:moveTo>
                    <a:pt x="69718" y="46785"/>
                  </a:moveTo>
                  <a:cubicBezTo>
                    <a:pt x="69781" y="46953"/>
                    <a:pt x="69886" y="47204"/>
                    <a:pt x="69990" y="47392"/>
                  </a:cubicBezTo>
                  <a:cubicBezTo>
                    <a:pt x="69760" y="47267"/>
                    <a:pt x="69404" y="47099"/>
                    <a:pt x="69363" y="47099"/>
                  </a:cubicBezTo>
                  <a:cubicBezTo>
                    <a:pt x="69356" y="47097"/>
                    <a:pt x="69349" y="47096"/>
                    <a:pt x="69343" y="47096"/>
                  </a:cubicBezTo>
                  <a:cubicBezTo>
                    <a:pt x="69291" y="47096"/>
                    <a:pt x="69260" y="47164"/>
                    <a:pt x="69279" y="47183"/>
                  </a:cubicBezTo>
                  <a:cubicBezTo>
                    <a:pt x="69442" y="47627"/>
                    <a:pt x="69476" y="47765"/>
                    <a:pt x="69402" y="47765"/>
                  </a:cubicBezTo>
                  <a:cubicBezTo>
                    <a:pt x="69305" y="47765"/>
                    <a:pt x="69024" y="47529"/>
                    <a:pt x="68609" y="47434"/>
                  </a:cubicBezTo>
                  <a:cubicBezTo>
                    <a:pt x="68965" y="47204"/>
                    <a:pt x="69363" y="46995"/>
                    <a:pt x="69718" y="46785"/>
                  </a:cubicBezTo>
                  <a:close/>
                  <a:moveTo>
                    <a:pt x="23561" y="45091"/>
                  </a:moveTo>
                  <a:lnTo>
                    <a:pt x="24816" y="45802"/>
                  </a:lnTo>
                  <a:cubicBezTo>
                    <a:pt x="25046" y="46241"/>
                    <a:pt x="25298" y="46681"/>
                    <a:pt x="25465" y="47162"/>
                  </a:cubicBezTo>
                  <a:cubicBezTo>
                    <a:pt x="25658" y="47615"/>
                    <a:pt x="25735" y="47802"/>
                    <a:pt x="25709" y="47802"/>
                  </a:cubicBezTo>
                  <a:cubicBezTo>
                    <a:pt x="25679" y="47802"/>
                    <a:pt x="25507" y="47546"/>
                    <a:pt x="25214" y="47162"/>
                  </a:cubicBezTo>
                  <a:cubicBezTo>
                    <a:pt x="24670" y="46472"/>
                    <a:pt x="24105" y="45802"/>
                    <a:pt x="23561" y="45091"/>
                  </a:cubicBezTo>
                  <a:close/>
                  <a:moveTo>
                    <a:pt x="26678" y="46869"/>
                  </a:moveTo>
                  <a:cubicBezTo>
                    <a:pt x="26950" y="47036"/>
                    <a:pt x="27222" y="47183"/>
                    <a:pt x="27515" y="47329"/>
                  </a:cubicBezTo>
                  <a:cubicBezTo>
                    <a:pt x="27641" y="47622"/>
                    <a:pt x="27787" y="47936"/>
                    <a:pt x="27850" y="48104"/>
                  </a:cubicBezTo>
                  <a:cubicBezTo>
                    <a:pt x="27725" y="47852"/>
                    <a:pt x="27118" y="47392"/>
                    <a:pt x="27034" y="47308"/>
                  </a:cubicBezTo>
                  <a:cubicBezTo>
                    <a:pt x="26930" y="47183"/>
                    <a:pt x="26804" y="47036"/>
                    <a:pt x="26678" y="46869"/>
                  </a:cubicBezTo>
                  <a:close/>
                  <a:moveTo>
                    <a:pt x="68400" y="47518"/>
                  </a:moveTo>
                  <a:cubicBezTo>
                    <a:pt x="68576" y="48036"/>
                    <a:pt x="68615" y="48203"/>
                    <a:pt x="68536" y="48203"/>
                  </a:cubicBezTo>
                  <a:cubicBezTo>
                    <a:pt x="68446" y="48203"/>
                    <a:pt x="68203" y="47987"/>
                    <a:pt x="67835" y="47832"/>
                  </a:cubicBezTo>
                  <a:cubicBezTo>
                    <a:pt x="67940" y="47790"/>
                    <a:pt x="68044" y="47727"/>
                    <a:pt x="68128" y="47685"/>
                  </a:cubicBezTo>
                  <a:cubicBezTo>
                    <a:pt x="68212" y="47622"/>
                    <a:pt x="68316" y="47580"/>
                    <a:pt x="68400" y="47518"/>
                  </a:cubicBezTo>
                  <a:close/>
                  <a:moveTo>
                    <a:pt x="25423" y="46158"/>
                  </a:moveTo>
                  <a:cubicBezTo>
                    <a:pt x="25632" y="46304"/>
                    <a:pt x="25842" y="46409"/>
                    <a:pt x="26072" y="46534"/>
                  </a:cubicBezTo>
                  <a:cubicBezTo>
                    <a:pt x="26281" y="46974"/>
                    <a:pt x="26490" y="47413"/>
                    <a:pt x="26720" y="47811"/>
                  </a:cubicBezTo>
                  <a:cubicBezTo>
                    <a:pt x="26821" y="47975"/>
                    <a:pt x="26975" y="48214"/>
                    <a:pt x="26972" y="48214"/>
                  </a:cubicBezTo>
                  <a:cubicBezTo>
                    <a:pt x="26970" y="48214"/>
                    <a:pt x="26899" y="48110"/>
                    <a:pt x="26699" y="47811"/>
                  </a:cubicBezTo>
                  <a:cubicBezTo>
                    <a:pt x="26302" y="47246"/>
                    <a:pt x="25862" y="46681"/>
                    <a:pt x="25423" y="46158"/>
                  </a:cubicBezTo>
                  <a:close/>
                  <a:moveTo>
                    <a:pt x="67626" y="47936"/>
                  </a:moveTo>
                  <a:cubicBezTo>
                    <a:pt x="67731" y="48124"/>
                    <a:pt x="67982" y="48501"/>
                    <a:pt x="67877" y="48543"/>
                  </a:cubicBezTo>
                  <a:cubicBezTo>
                    <a:pt x="67874" y="48544"/>
                    <a:pt x="67870" y="48544"/>
                    <a:pt x="67866" y="48544"/>
                  </a:cubicBezTo>
                  <a:cubicBezTo>
                    <a:pt x="67777" y="48544"/>
                    <a:pt x="67403" y="48348"/>
                    <a:pt x="67124" y="48208"/>
                  </a:cubicBezTo>
                  <a:cubicBezTo>
                    <a:pt x="67312" y="48124"/>
                    <a:pt x="67480" y="48041"/>
                    <a:pt x="67626" y="47936"/>
                  </a:cubicBezTo>
                  <a:close/>
                  <a:moveTo>
                    <a:pt x="66894" y="48355"/>
                  </a:moveTo>
                  <a:cubicBezTo>
                    <a:pt x="67038" y="48665"/>
                    <a:pt x="67066" y="48771"/>
                    <a:pt x="67003" y="48771"/>
                  </a:cubicBezTo>
                  <a:cubicBezTo>
                    <a:pt x="66939" y="48771"/>
                    <a:pt x="66781" y="48659"/>
                    <a:pt x="66559" y="48543"/>
                  </a:cubicBezTo>
                  <a:cubicBezTo>
                    <a:pt x="66684" y="48501"/>
                    <a:pt x="66789" y="48417"/>
                    <a:pt x="66894" y="48355"/>
                  </a:cubicBezTo>
                  <a:close/>
                  <a:moveTo>
                    <a:pt x="28352" y="47832"/>
                  </a:moveTo>
                  <a:lnTo>
                    <a:pt x="28352" y="47832"/>
                  </a:lnTo>
                  <a:cubicBezTo>
                    <a:pt x="28394" y="47873"/>
                    <a:pt x="28436" y="47894"/>
                    <a:pt x="28478" y="47915"/>
                  </a:cubicBezTo>
                  <a:cubicBezTo>
                    <a:pt x="28687" y="48273"/>
                    <a:pt x="29076" y="48865"/>
                    <a:pt x="29063" y="48865"/>
                  </a:cubicBezTo>
                  <a:cubicBezTo>
                    <a:pt x="29058" y="48865"/>
                    <a:pt x="28987" y="48769"/>
                    <a:pt x="28813" y="48522"/>
                  </a:cubicBezTo>
                  <a:cubicBezTo>
                    <a:pt x="28666" y="48250"/>
                    <a:pt x="28499" y="48041"/>
                    <a:pt x="28352" y="47832"/>
                  </a:cubicBezTo>
                  <a:close/>
                  <a:moveTo>
                    <a:pt x="66308" y="48689"/>
                  </a:moveTo>
                  <a:cubicBezTo>
                    <a:pt x="66433" y="48878"/>
                    <a:pt x="66559" y="49129"/>
                    <a:pt x="66454" y="49171"/>
                  </a:cubicBezTo>
                  <a:cubicBezTo>
                    <a:pt x="66451" y="49172"/>
                    <a:pt x="66447" y="49173"/>
                    <a:pt x="66441" y="49173"/>
                  </a:cubicBezTo>
                  <a:cubicBezTo>
                    <a:pt x="66369" y="49173"/>
                    <a:pt x="66099" y="49057"/>
                    <a:pt x="65847" y="48941"/>
                  </a:cubicBezTo>
                  <a:cubicBezTo>
                    <a:pt x="66015" y="48878"/>
                    <a:pt x="66140" y="48773"/>
                    <a:pt x="66308" y="48689"/>
                  </a:cubicBezTo>
                  <a:close/>
                  <a:moveTo>
                    <a:pt x="65513" y="49150"/>
                  </a:moveTo>
                  <a:cubicBezTo>
                    <a:pt x="65629" y="49372"/>
                    <a:pt x="65642" y="49437"/>
                    <a:pt x="65554" y="49437"/>
                  </a:cubicBezTo>
                  <a:cubicBezTo>
                    <a:pt x="65484" y="49437"/>
                    <a:pt x="65351" y="49396"/>
                    <a:pt x="65157" y="49359"/>
                  </a:cubicBezTo>
                  <a:cubicBezTo>
                    <a:pt x="65262" y="49275"/>
                    <a:pt x="65387" y="49213"/>
                    <a:pt x="65513" y="49150"/>
                  </a:cubicBezTo>
                  <a:close/>
                  <a:moveTo>
                    <a:pt x="64885" y="49485"/>
                  </a:moveTo>
                  <a:lnTo>
                    <a:pt x="64885" y="49485"/>
                  </a:lnTo>
                  <a:cubicBezTo>
                    <a:pt x="65039" y="49722"/>
                    <a:pt x="64985" y="49791"/>
                    <a:pt x="64848" y="49791"/>
                  </a:cubicBezTo>
                  <a:cubicBezTo>
                    <a:pt x="64743" y="49791"/>
                    <a:pt x="64590" y="49751"/>
                    <a:pt x="64446" y="49715"/>
                  </a:cubicBezTo>
                  <a:cubicBezTo>
                    <a:pt x="64571" y="49673"/>
                    <a:pt x="64739" y="49589"/>
                    <a:pt x="64885" y="49485"/>
                  </a:cubicBezTo>
                  <a:close/>
                  <a:moveTo>
                    <a:pt x="29859" y="48689"/>
                  </a:moveTo>
                  <a:lnTo>
                    <a:pt x="29859" y="48689"/>
                  </a:lnTo>
                  <a:cubicBezTo>
                    <a:pt x="30131" y="48857"/>
                    <a:pt x="30361" y="48982"/>
                    <a:pt x="30633" y="49150"/>
                  </a:cubicBezTo>
                  <a:cubicBezTo>
                    <a:pt x="30675" y="49275"/>
                    <a:pt x="30738" y="49380"/>
                    <a:pt x="30800" y="49505"/>
                  </a:cubicBezTo>
                  <a:cubicBezTo>
                    <a:pt x="30901" y="49692"/>
                    <a:pt x="31060" y="49848"/>
                    <a:pt x="31043" y="49848"/>
                  </a:cubicBezTo>
                  <a:cubicBezTo>
                    <a:pt x="31035" y="49848"/>
                    <a:pt x="30990" y="49815"/>
                    <a:pt x="30884" y="49736"/>
                  </a:cubicBezTo>
                  <a:cubicBezTo>
                    <a:pt x="30528" y="49485"/>
                    <a:pt x="30173" y="49066"/>
                    <a:pt x="29859" y="48689"/>
                  </a:cubicBezTo>
                  <a:close/>
                  <a:moveTo>
                    <a:pt x="31386" y="49589"/>
                  </a:moveTo>
                  <a:cubicBezTo>
                    <a:pt x="31470" y="49610"/>
                    <a:pt x="31512" y="49673"/>
                    <a:pt x="31596" y="49694"/>
                  </a:cubicBezTo>
                  <a:cubicBezTo>
                    <a:pt x="31686" y="49861"/>
                    <a:pt x="31776" y="49989"/>
                    <a:pt x="31763" y="49989"/>
                  </a:cubicBezTo>
                  <a:cubicBezTo>
                    <a:pt x="31756" y="49989"/>
                    <a:pt x="31708" y="49940"/>
                    <a:pt x="31596" y="49819"/>
                  </a:cubicBezTo>
                  <a:cubicBezTo>
                    <a:pt x="31533" y="49736"/>
                    <a:pt x="31470" y="49673"/>
                    <a:pt x="31386" y="49589"/>
                  </a:cubicBezTo>
                  <a:close/>
                  <a:moveTo>
                    <a:pt x="64174" y="49882"/>
                  </a:moveTo>
                  <a:cubicBezTo>
                    <a:pt x="64261" y="50057"/>
                    <a:pt x="64269" y="50118"/>
                    <a:pt x="64217" y="50118"/>
                  </a:cubicBezTo>
                  <a:cubicBezTo>
                    <a:pt x="64170" y="50118"/>
                    <a:pt x="64073" y="50067"/>
                    <a:pt x="63943" y="50008"/>
                  </a:cubicBezTo>
                  <a:cubicBezTo>
                    <a:pt x="64027" y="49987"/>
                    <a:pt x="64111" y="49924"/>
                    <a:pt x="64174" y="49882"/>
                  </a:cubicBezTo>
                  <a:close/>
                  <a:moveTo>
                    <a:pt x="63839" y="50070"/>
                  </a:moveTo>
                  <a:cubicBezTo>
                    <a:pt x="63922" y="50112"/>
                    <a:pt x="63964" y="50133"/>
                    <a:pt x="64048" y="50196"/>
                  </a:cubicBezTo>
                  <a:cubicBezTo>
                    <a:pt x="63902" y="50196"/>
                    <a:pt x="63734" y="50196"/>
                    <a:pt x="63588" y="50217"/>
                  </a:cubicBezTo>
                  <a:cubicBezTo>
                    <a:pt x="63650" y="50175"/>
                    <a:pt x="63734" y="50112"/>
                    <a:pt x="63839" y="50070"/>
                  </a:cubicBezTo>
                  <a:close/>
                  <a:moveTo>
                    <a:pt x="68086" y="38249"/>
                  </a:moveTo>
                  <a:cubicBezTo>
                    <a:pt x="61119" y="41910"/>
                    <a:pt x="54235" y="45844"/>
                    <a:pt x="47728" y="50238"/>
                  </a:cubicBezTo>
                  <a:cubicBezTo>
                    <a:pt x="47581" y="49819"/>
                    <a:pt x="47497" y="49401"/>
                    <a:pt x="47497" y="48961"/>
                  </a:cubicBezTo>
                  <a:cubicBezTo>
                    <a:pt x="49820" y="47225"/>
                    <a:pt x="52143" y="45530"/>
                    <a:pt x="54716" y="44149"/>
                  </a:cubicBezTo>
                  <a:cubicBezTo>
                    <a:pt x="57478" y="42663"/>
                    <a:pt x="60365" y="41345"/>
                    <a:pt x="63190" y="39943"/>
                  </a:cubicBezTo>
                  <a:cubicBezTo>
                    <a:pt x="63295" y="39873"/>
                    <a:pt x="63239" y="39715"/>
                    <a:pt x="63132" y="39715"/>
                  </a:cubicBezTo>
                  <a:cubicBezTo>
                    <a:pt x="63111" y="39715"/>
                    <a:pt x="63088" y="39721"/>
                    <a:pt x="63065" y="39734"/>
                  </a:cubicBezTo>
                  <a:cubicBezTo>
                    <a:pt x="60240" y="41094"/>
                    <a:pt x="57352" y="42454"/>
                    <a:pt x="54611" y="43940"/>
                  </a:cubicBezTo>
                  <a:cubicBezTo>
                    <a:pt x="52101" y="45321"/>
                    <a:pt x="49778" y="47036"/>
                    <a:pt x="47518" y="48773"/>
                  </a:cubicBezTo>
                  <a:cubicBezTo>
                    <a:pt x="47518" y="48438"/>
                    <a:pt x="47581" y="48083"/>
                    <a:pt x="47644" y="47706"/>
                  </a:cubicBezTo>
                  <a:cubicBezTo>
                    <a:pt x="47686" y="47601"/>
                    <a:pt x="47644" y="47497"/>
                    <a:pt x="47602" y="47455"/>
                  </a:cubicBezTo>
                  <a:cubicBezTo>
                    <a:pt x="47602" y="47413"/>
                    <a:pt x="47623" y="47392"/>
                    <a:pt x="47623" y="47371"/>
                  </a:cubicBezTo>
                  <a:cubicBezTo>
                    <a:pt x="47644" y="47371"/>
                    <a:pt x="47644" y="47371"/>
                    <a:pt x="47686" y="47350"/>
                  </a:cubicBezTo>
                  <a:cubicBezTo>
                    <a:pt x="50406" y="45844"/>
                    <a:pt x="52979" y="44107"/>
                    <a:pt x="55700" y="42559"/>
                  </a:cubicBezTo>
                  <a:cubicBezTo>
                    <a:pt x="58378" y="41073"/>
                    <a:pt x="61119" y="39713"/>
                    <a:pt x="63818" y="38249"/>
                  </a:cubicBezTo>
                  <a:close/>
                  <a:moveTo>
                    <a:pt x="80912" y="40655"/>
                  </a:moveTo>
                  <a:cubicBezTo>
                    <a:pt x="80913" y="40676"/>
                    <a:pt x="82021" y="41847"/>
                    <a:pt x="82147" y="42036"/>
                  </a:cubicBezTo>
                  <a:cubicBezTo>
                    <a:pt x="82168" y="42057"/>
                    <a:pt x="82189" y="42078"/>
                    <a:pt x="82231" y="42078"/>
                  </a:cubicBezTo>
                  <a:cubicBezTo>
                    <a:pt x="82398" y="44693"/>
                    <a:pt x="82649" y="47308"/>
                    <a:pt x="83026" y="49903"/>
                  </a:cubicBezTo>
                  <a:cubicBezTo>
                    <a:pt x="83005" y="49903"/>
                    <a:pt x="83005" y="49924"/>
                    <a:pt x="82984" y="49924"/>
                  </a:cubicBezTo>
                  <a:cubicBezTo>
                    <a:pt x="82963" y="49903"/>
                    <a:pt x="82900" y="49903"/>
                    <a:pt x="82858" y="49903"/>
                  </a:cubicBezTo>
                  <a:cubicBezTo>
                    <a:pt x="79448" y="49987"/>
                    <a:pt x="76016" y="50175"/>
                    <a:pt x="72627" y="50217"/>
                  </a:cubicBezTo>
                  <a:cubicBezTo>
                    <a:pt x="72093" y="50229"/>
                    <a:pt x="71559" y="50233"/>
                    <a:pt x="71024" y="50233"/>
                  </a:cubicBezTo>
                  <a:cubicBezTo>
                    <a:pt x="69821" y="50233"/>
                    <a:pt x="68617" y="50212"/>
                    <a:pt x="67413" y="50212"/>
                  </a:cubicBezTo>
                  <a:cubicBezTo>
                    <a:pt x="66422" y="50212"/>
                    <a:pt x="65433" y="50226"/>
                    <a:pt x="64446" y="50280"/>
                  </a:cubicBezTo>
                  <a:cubicBezTo>
                    <a:pt x="64374" y="50052"/>
                    <a:pt x="64425" y="49948"/>
                    <a:pt x="64605" y="49948"/>
                  </a:cubicBezTo>
                  <a:cubicBezTo>
                    <a:pt x="64739" y="49948"/>
                    <a:pt x="64943" y="50005"/>
                    <a:pt x="65220" y="50112"/>
                  </a:cubicBezTo>
                  <a:cubicBezTo>
                    <a:pt x="65231" y="50116"/>
                    <a:pt x="65243" y="50118"/>
                    <a:pt x="65254" y="50118"/>
                  </a:cubicBezTo>
                  <a:cubicBezTo>
                    <a:pt x="65308" y="50118"/>
                    <a:pt x="65359" y="50080"/>
                    <a:pt x="65324" y="50029"/>
                  </a:cubicBezTo>
                  <a:cubicBezTo>
                    <a:pt x="65226" y="49791"/>
                    <a:pt x="65063" y="49516"/>
                    <a:pt x="65266" y="49516"/>
                  </a:cubicBezTo>
                  <a:cubicBezTo>
                    <a:pt x="65366" y="49516"/>
                    <a:pt x="65556" y="49583"/>
                    <a:pt x="65889" y="49757"/>
                  </a:cubicBezTo>
                  <a:cubicBezTo>
                    <a:pt x="65895" y="49759"/>
                    <a:pt x="65901" y="49761"/>
                    <a:pt x="65908" y="49761"/>
                  </a:cubicBezTo>
                  <a:cubicBezTo>
                    <a:pt x="65952" y="49761"/>
                    <a:pt x="66012" y="49706"/>
                    <a:pt x="65994" y="49652"/>
                  </a:cubicBezTo>
                  <a:cubicBezTo>
                    <a:pt x="65931" y="49547"/>
                    <a:pt x="65638" y="49192"/>
                    <a:pt x="65680" y="49045"/>
                  </a:cubicBezTo>
                  <a:cubicBezTo>
                    <a:pt x="65701" y="49024"/>
                    <a:pt x="65743" y="49024"/>
                    <a:pt x="65785" y="48982"/>
                  </a:cubicBezTo>
                  <a:cubicBezTo>
                    <a:pt x="66015" y="49045"/>
                    <a:pt x="66663" y="49401"/>
                    <a:pt x="66747" y="49443"/>
                  </a:cubicBezTo>
                  <a:cubicBezTo>
                    <a:pt x="66753" y="49446"/>
                    <a:pt x="66759" y="49447"/>
                    <a:pt x="66766" y="49447"/>
                  </a:cubicBezTo>
                  <a:cubicBezTo>
                    <a:pt x="66810" y="49447"/>
                    <a:pt x="66867" y="49395"/>
                    <a:pt x="66831" y="49359"/>
                  </a:cubicBezTo>
                  <a:cubicBezTo>
                    <a:pt x="66684" y="49150"/>
                    <a:pt x="66580" y="48941"/>
                    <a:pt x="66454" y="48752"/>
                  </a:cubicBezTo>
                  <a:cubicBezTo>
                    <a:pt x="66496" y="48747"/>
                    <a:pt x="66537" y="48744"/>
                    <a:pt x="66577" y="48744"/>
                  </a:cubicBezTo>
                  <a:cubicBezTo>
                    <a:pt x="66856" y="48744"/>
                    <a:pt x="67090" y="48873"/>
                    <a:pt x="67291" y="49129"/>
                  </a:cubicBezTo>
                  <a:cubicBezTo>
                    <a:pt x="67308" y="49140"/>
                    <a:pt x="67325" y="49145"/>
                    <a:pt x="67340" y="49145"/>
                  </a:cubicBezTo>
                  <a:cubicBezTo>
                    <a:pt x="67382" y="49145"/>
                    <a:pt x="67411" y="49106"/>
                    <a:pt x="67396" y="49045"/>
                  </a:cubicBezTo>
                  <a:cubicBezTo>
                    <a:pt x="67354" y="48920"/>
                    <a:pt x="67040" y="48459"/>
                    <a:pt x="67187" y="48355"/>
                  </a:cubicBezTo>
                  <a:cubicBezTo>
                    <a:pt x="67191" y="48353"/>
                    <a:pt x="67196" y="48352"/>
                    <a:pt x="67202" y="48352"/>
                  </a:cubicBezTo>
                  <a:cubicBezTo>
                    <a:pt x="67352" y="48352"/>
                    <a:pt x="68069" y="48817"/>
                    <a:pt x="68149" y="48857"/>
                  </a:cubicBezTo>
                  <a:cubicBezTo>
                    <a:pt x="68160" y="48860"/>
                    <a:pt x="68171" y="48862"/>
                    <a:pt x="68181" y="48862"/>
                  </a:cubicBezTo>
                  <a:cubicBezTo>
                    <a:pt x="68231" y="48862"/>
                    <a:pt x="68271" y="48822"/>
                    <a:pt x="68254" y="48752"/>
                  </a:cubicBezTo>
                  <a:cubicBezTo>
                    <a:pt x="68149" y="48543"/>
                    <a:pt x="68024" y="48334"/>
                    <a:pt x="67919" y="48124"/>
                  </a:cubicBezTo>
                  <a:cubicBezTo>
                    <a:pt x="67939" y="48123"/>
                    <a:pt x="67959" y="48123"/>
                    <a:pt x="67978" y="48123"/>
                  </a:cubicBezTo>
                  <a:cubicBezTo>
                    <a:pt x="68348" y="48123"/>
                    <a:pt x="68642" y="48310"/>
                    <a:pt x="68860" y="48648"/>
                  </a:cubicBezTo>
                  <a:cubicBezTo>
                    <a:pt x="68872" y="48665"/>
                    <a:pt x="68889" y="48673"/>
                    <a:pt x="68907" y="48673"/>
                  </a:cubicBezTo>
                  <a:cubicBezTo>
                    <a:pt x="68952" y="48673"/>
                    <a:pt x="69001" y="48624"/>
                    <a:pt x="68986" y="48564"/>
                  </a:cubicBezTo>
                  <a:cubicBezTo>
                    <a:pt x="68848" y="48191"/>
                    <a:pt x="68646" y="47564"/>
                    <a:pt x="68873" y="47564"/>
                  </a:cubicBezTo>
                  <a:cubicBezTo>
                    <a:pt x="68990" y="47564"/>
                    <a:pt x="69221" y="47731"/>
                    <a:pt x="69635" y="48187"/>
                  </a:cubicBezTo>
                  <a:cubicBezTo>
                    <a:pt x="69651" y="48198"/>
                    <a:pt x="69671" y="48204"/>
                    <a:pt x="69691" y="48204"/>
                  </a:cubicBezTo>
                  <a:cubicBezTo>
                    <a:pt x="69744" y="48204"/>
                    <a:pt x="69796" y="48165"/>
                    <a:pt x="69781" y="48104"/>
                  </a:cubicBezTo>
                  <a:cubicBezTo>
                    <a:pt x="69697" y="47894"/>
                    <a:pt x="69614" y="47685"/>
                    <a:pt x="69572" y="47455"/>
                  </a:cubicBezTo>
                  <a:cubicBezTo>
                    <a:pt x="69631" y="47444"/>
                    <a:pt x="69689" y="47439"/>
                    <a:pt x="69745" y="47439"/>
                  </a:cubicBezTo>
                  <a:cubicBezTo>
                    <a:pt x="70024" y="47439"/>
                    <a:pt x="70262" y="47570"/>
                    <a:pt x="70472" y="47832"/>
                  </a:cubicBezTo>
                  <a:cubicBezTo>
                    <a:pt x="70492" y="47847"/>
                    <a:pt x="70514" y="47853"/>
                    <a:pt x="70534" y="47853"/>
                  </a:cubicBezTo>
                  <a:cubicBezTo>
                    <a:pt x="70595" y="47853"/>
                    <a:pt x="70639" y="47790"/>
                    <a:pt x="70576" y="47727"/>
                  </a:cubicBezTo>
                  <a:lnTo>
                    <a:pt x="70158" y="47246"/>
                  </a:lnTo>
                  <a:cubicBezTo>
                    <a:pt x="70089" y="47014"/>
                    <a:pt x="70101" y="46906"/>
                    <a:pt x="70176" y="46906"/>
                  </a:cubicBezTo>
                  <a:cubicBezTo>
                    <a:pt x="70216" y="46906"/>
                    <a:pt x="70273" y="46937"/>
                    <a:pt x="70346" y="46995"/>
                  </a:cubicBezTo>
                  <a:cubicBezTo>
                    <a:pt x="70681" y="47036"/>
                    <a:pt x="71246" y="47622"/>
                    <a:pt x="71476" y="47832"/>
                  </a:cubicBezTo>
                  <a:cubicBezTo>
                    <a:pt x="71487" y="47848"/>
                    <a:pt x="71502" y="47854"/>
                    <a:pt x="71517" y="47854"/>
                  </a:cubicBezTo>
                  <a:cubicBezTo>
                    <a:pt x="71562" y="47854"/>
                    <a:pt x="71612" y="47800"/>
                    <a:pt x="71581" y="47769"/>
                  </a:cubicBezTo>
                  <a:cubicBezTo>
                    <a:pt x="71476" y="47560"/>
                    <a:pt x="70785" y="46346"/>
                    <a:pt x="70765" y="46346"/>
                  </a:cubicBezTo>
                  <a:cubicBezTo>
                    <a:pt x="70768" y="46346"/>
                    <a:pt x="70771" y="46346"/>
                    <a:pt x="70774" y="46346"/>
                  </a:cubicBezTo>
                  <a:cubicBezTo>
                    <a:pt x="71079" y="46346"/>
                    <a:pt x="72106" y="47310"/>
                    <a:pt x="72334" y="47497"/>
                  </a:cubicBezTo>
                  <a:cubicBezTo>
                    <a:pt x="72352" y="47510"/>
                    <a:pt x="72370" y="47516"/>
                    <a:pt x="72387" y="47516"/>
                  </a:cubicBezTo>
                  <a:cubicBezTo>
                    <a:pt x="72446" y="47516"/>
                    <a:pt x="72483" y="47441"/>
                    <a:pt x="72417" y="47392"/>
                  </a:cubicBezTo>
                  <a:cubicBezTo>
                    <a:pt x="72229" y="47246"/>
                    <a:pt x="71288" y="46409"/>
                    <a:pt x="71560" y="46095"/>
                  </a:cubicBezTo>
                  <a:lnTo>
                    <a:pt x="71560" y="46095"/>
                  </a:lnTo>
                  <a:cubicBezTo>
                    <a:pt x="71560" y="46095"/>
                    <a:pt x="72815" y="46974"/>
                    <a:pt x="72920" y="47057"/>
                  </a:cubicBezTo>
                  <a:cubicBezTo>
                    <a:pt x="72930" y="47064"/>
                    <a:pt x="72940" y="47067"/>
                    <a:pt x="72950" y="47067"/>
                  </a:cubicBezTo>
                  <a:cubicBezTo>
                    <a:pt x="72999" y="47067"/>
                    <a:pt x="73035" y="46988"/>
                    <a:pt x="72982" y="46953"/>
                  </a:cubicBezTo>
                  <a:cubicBezTo>
                    <a:pt x="72920" y="46869"/>
                    <a:pt x="72020" y="45990"/>
                    <a:pt x="72355" y="45635"/>
                  </a:cubicBezTo>
                  <a:cubicBezTo>
                    <a:pt x="72358" y="45632"/>
                    <a:pt x="72364" y="45630"/>
                    <a:pt x="72371" y="45630"/>
                  </a:cubicBezTo>
                  <a:cubicBezTo>
                    <a:pt x="72523" y="45630"/>
                    <a:pt x="73404" y="46242"/>
                    <a:pt x="73464" y="46262"/>
                  </a:cubicBezTo>
                  <a:cubicBezTo>
                    <a:pt x="73482" y="46276"/>
                    <a:pt x="73499" y="46282"/>
                    <a:pt x="73514" y="46282"/>
                  </a:cubicBezTo>
                  <a:cubicBezTo>
                    <a:pt x="73569" y="46282"/>
                    <a:pt x="73597" y="46207"/>
                    <a:pt x="73547" y="46158"/>
                  </a:cubicBezTo>
                  <a:cubicBezTo>
                    <a:pt x="73280" y="45952"/>
                    <a:pt x="72792" y="45425"/>
                    <a:pt x="73307" y="45425"/>
                  </a:cubicBezTo>
                  <a:cubicBezTo>
                    <a:pt x="73317" y="45425"/>
                    <a:pt x="73328" y="45425"/>
                    <a:pt x="73338" y="45425"/>
                  </a:cubicBezTo>
                  <a:cubicBezTo>
                    <a:pt x="73568" y="45425"/>
                    <a:pt x="74029" y="45844"/>
                    <a:pt x="74196" y="45948"/>
                  </a:cubicBezTo>
                  <a:cubicBezTo>
                    <a:pt x="74204" y="45956"/>
                    <a:pt x="74213" y="45960"/>
                    <a:pt x="74223" y="45960"/>
                  </a:cubicBezTo>
                  <a:cubicBezTo>
                    <a:pt x="74265" y="45960"/>
                    <a:pt x="74318" y="45895"/>
                    <a:pt x="74301" y="45844"/>
                  </a:cubicBezTo>
                  <a:cubicBezTo>
                    <a:pt x="74112" y="45593"/>
                    <a:pt x="73652" y="45258"/>
                    <a:pt x="74008" y="45174"/>
                  </a:cubicBezTo>
                  <a:cubicBezTo>
                    <a:pt x="74029" y="45169"/>
                    <a:pt x="74052" y="45166"/>
                    <a:pt x="74076" y="45166"/>
                  </a:cubicBezTo>
                  <a:cubicBezTo>
                    <a:pt x="74426" y="45166"/>
                    <a:pt x="75021" y="45705"/>
                    <a:pt x="75158" y="45823"/>
                  </a:cubicBezTo>
                  <a:cubicBezTo>
                    <a:pt x="75177" y="45837"/>
                    <a:pt x="75196" y="45842"/>
                    <a:pt x="75214" y="45842"/>
                  </a:cubicBezTo>
                  <a:cubicBezTo>
                    <a:pt x="75279" y="45842"/>
                    <a:pt x="75329" y="45767"/>
                    <a:pt x="75263" y="45718"/>
                  </a:cubicBezTo>
                  <a:cubicBezTo>
                    <a:pt x="75075" y="45572"/>
                    <a:pt x="74112" y="44735"/>
                    <a:pt x="74322" y="44588"/>
                  </a:cubicBezTo>
                  <a:cubicBezTo>
                    <a:pt x="74324" y="44587"/>
                    <a:pt x="74326" y="44587"/>
                    <a:pt x="74330" y="44587"/>
                  </a:cubicBezTo>
                  <a:cubicBezTo>
                    <a:pt x="74463" y="44587"/>
                    <a:pt x="75580" y="45364"/>
                    <a:pt x="75702" y="45425"/>
                  </a:cubicBezTo>
                  <a:cubicBezTo>
                    <a:pt x="75721" y="45439"/>
                    <a:pt x="75739" y="45445"/>
                    <a:pt x="75755" y="45445"/>
                  </a:cubicBezTo>
                  <a:cubicBezTo>
                    <a:pt x="75816" y="45445"/>
                    <a:pt x="75856" y="45370"/>
                    <a:pt x="75807" y="45321"/>
                  </a:cubicBezTo>
                  <a:cubicBezTo>
                    <a:pt x="75744" y="45195"/>
                    <a:pt x="75033" y="44316"/>
                    <a:pt x="75054" y="44170"/>
                  </a:cubicBezTo>
                  <a:cubicBezTo>
                    <a:pt x="75055" y="44165"/>
                    <a:pt x="75058" y="44163"/>
                    <a:pt x="75063" y="44163"/>
                  </a:cubicBezTo>
                  <a:cubicBezTo>
                    <a:pt x="75170" y="44163"/>
                    <a:pt x="76166" y="45180"/>
                    <a:pt x="76226" y="45300"/>
                  </a:cubicBezTo>
                  <a:cubicBezTo>
                    <a:pt x="76242" y="45322"/>
                    <a:pt x="76261" y="45331"/>
                    <a:pt x="76280" y="45331"/>
                  </a:cubicBezTo>
                  <a:cubicBezTo>
                    <a:pt x="76334" y="45331"/>
                    <a:pt x="76388" y="45257"/>
                    <a:pt x="76372" y="45195"/>
                  </a:cubicBezTo>
                  <a:cubicBezTo>
                    <a:pt x="76311" y="45093"/>
                    <a:pt x="75694" y="43819"/>
                    <a:pt x="75662" y="43793"/>
                  </a:cubicBezTo>
                  <a:lnTo>
                    <a:pt x="75662" y="43793"/>
                  </a:lnTo>
                  <a:cubicBezTo>
                    <a:pt x="75671" y="43789"/>
                    <a:pt x="75681" y="43787"/>
                    <a:pt x="75693" y="43787"/>
                  </a:cubicBezTo>
                  <a:cubicBezTo>
                    <a:pt x="75935" y="43787"/>
                    <a:pt x="76758" y="44531"/>
                    <a:pt x="76937" y="44630"/>
                  </a:cubicBezTo>
                  <a:cubicBezTo>
                    <a:pt x="76950" y="44637"/>
                    <a:pt x="76962" y="44640"/>
                    <a:pt x="76973" y="44640"/>
                  </a:cubicBezTo>
                  <a:cubicBezTo>
                    <a:pt x="77032" y="44640"/>
                    <a:pt x="77056" y="44554"/>
                    <a:pt x="77021" y="44484"/>
                  </a:cubicBezTo>
                  <a:cubicBezTo>
                    <a:pt x="76791" y="44212"/>
                    <a:pt x="76581" y="43898"/>
                    <a:pt x="76393" y="43584"/>
                  </a:cubicBezTo>
                  <a:cubicBezTo>
                    <a:pt x="76285" y="43342"/>
                    <a:pt x="76273" y="43221"/>
                    <a:pt x="76333" y="43221"/>
                  </a:cubicBezTo>
                  <a:cubicBezTo>
                    <a:pt x="76367" y="43221"/>
                    <a:pt x="76423" y="43258"/>
                    <a:pt x="76498" y="43333"/>
                  </a:cubicBezTo>
                  <a:cubicBezTo>
                    <a:pt x="76832" y="43375"/>
                    <a:pt x="77439" y="44003"/>
                    <a:pt x="77732" y="44170"/>
                  </a:cubicBezTo>
                  <a:cubicBezTo>
                    <a:pt x="77746" y="44184"/>
                    <a:pt x="77759" y="44189"/>
                    <a:pt x="77772" y="44189"/>
                  </a:cubicBezTo>
                  <a:cubicBezTo>
                    <a:pt x="77816" y="44189"/>
                    <a:pt x="77844" y="44114"/>
                    <a:pt x="77795" y="44065"/>
                  </a:cubicBezTo>
                  <a:cubicBezTo>
                    <a:pt x="77586" y="43835"/>
                    <a:pt x="76958" y="43103"/>
                    <a:pt x="77335" y="42894"/>
                  </a:cubicBezTo>
                  <a:cubicBezTo>
                    <a:pt x="77343" y="42888"/>
                    <a:pt x="77353" y="42885"/>
                    <a:pt x="77365" y="42885"/>
                  </a:cubicBezTo>
                  <a:cubicBezTo>
                    <a:pt x="77577" y="42885"/>
                    <a:pt x="78389" y="43697"/>
                    <a:pt x="78527" y="43835"/>
                  </a:cubicBezTo>
                  <a:cubicBezTo>
                    <a:pt x="78545" y="43853"/>
                    <a:pt x="78564" y="43861"/>
                    <a:pt x="78582" y="43861"/>
                  </a:cubicBezTo>
                  <a:cubicBezTo>
                    <a:pt x="78627" y="43861"/>
                    <a:pt x="78662" y="43811"/>
                    <a:pt x="78632" y="43751"/>
                  </a:cubicBezTo>
                  <a:cubicBezTo>
                    <a:pt x="78569" y="43605"/>
                    <a:pt x="78046" y="42705"/>
                    <a:pt x="78171" y="42663"/>
                  </a:cubicBezTo>
                  <a:cubicBezTo>
                    <a:pt x="78175" y="42661"/>
                    <a:pt x="78180" y="42660"/>
                    <a:pt x="78187" y="42660"/>
                  </a:cubicBezTo>
                  <a:cubicBezTo>
                    <a:pt x="78353" y="42660"/>
                    <a:pt x="79369" y="43441"/>
                    <a:pt x="79511" y="43542"/>
                  </a:cubicBezTo>
                  <a:cubicBezTo>
                    <a:pt x="79520" y="43556"/>
                    <a:pt x="79531" y="43562"/>
                    <a:pt x="79542" y="43562"/>
                  </a:cubicBezTo>
                  <a:cubicBezTo>
                    <a:pt x="79582" y="43562"/>
                    <a:pt x="79623" y="43487"/>
                    <a:pt x="79573" y="43438"/>
                  </a:cubicBezTo>
                  <a:cubicBezTo>
                    <a:pt x="79371" y="43235"/>
                    <a:pt x="78814" y="42246"/>
                    <a:pt x="78628" y="42185"/>
                  </a:cubicBezTo>
                  <a:lnTo>
                    <a:pt x="78628" y="42185"/>
                  </a:lnTo>
                  <a:cubicBezTo>
                    <a:pt x="79048" y="42270"/>
                    <a:pt x="79744" y="43191"/>
                    <a:pt x="79992" y="43521"/>
                  </a:cubicBezTo>
                  <a:cubicBezTo>
                    <a:pt x="80008" y="43537"/>
                    <a:pt x="80025" y="43544"/>
                    <a:pt x="80041" y="43544"/>
                  </a:cubicBezTo>
                  <a:cubicBezTo>
                    <a:pt x="80089" y="43544"/>
                    <a:pt x="80128" y="43485"/>
                    <a:pt x="80096" y="43438"/>
                  </a:cubicBezTo>
                  <a:cubicBezTo>
                    <a:pt x="79992" y="43291"/>
                    <a:pt x="79092" y="41743"/>
                    <a:pt x="79260" y="41722"/>
                  </a:cubicBezTo>
                  <a:cubicBezTo>
                    <a:pt x="79262" y="41722"/>
                    <a:pt x="79265" y="41722"/>
                    <a:pt x="79268" y="41722"/>
                  </a:cubicBezTo>
                  <a:cubicBezTo>
                    <a:pt x="79571" y="41722"/>
                    <a:pt x="80559" y="42812"/>
                    <a:pt x="80787" y="43019"/>
                  </a:cubicBezTo>
                  <a:cubicBezTo>
                    <a:pt x="80798" y="43035"/>
                    <a:pt x="80813" y="43042"/>
                    <a:pt x="80828" y="43042"/>
                  </a:cubicBezTo>
                  <a:cubicBezTo>
                    <a:pt x="80873" y="43042"/>
                    <a:pt x="80923" y="42987"/>
                    <a:pt x="80892" y="42956"/>
                  </a:cubicBezTo>
                  <a:cubicBezTo>
                    <a:pt x="80690" y="42654"/>
                    <a:pt x="80274" y="41690"/>
                    <a:pt x="80020" y="41527"/>
                  </a:cubicBezTo>
                  <a:lnTo>
                    <a:pt x="80020" y="41527"/>
                  </a:lnTo>
                  <a:cubicBezTo>
                    <a:pt x="80433" y="41760"/>
                    <a:pt x="80940" y="42609"/>
                    <a:pt x="81247" y="42956"/>
                  </a:cubicBezTo>
                  <a:cubicBezTo>
                    <a:pt x="81261" y="42970"/>
                    <a:pt x="81277" y="42976"/>
                    <a:pt x="81293" y="42976"/>
                  </a:cubicBezTo>
                  <a:cubicBezTo>
                    <a:pt x="81348" y="42976"/>
                    <a:pt x="81401" y="42905"/>
                    <a:pt x="81352" y="42873"/>
                  </a:cubicBezTo>
                  <a:cubicBezTo>
                    <a:pt x="81310" y="42769"/>
                    <a:pt x="80483" y="41094"/>
                    <a:pt x="80453" y="41094"/>
                  </a:cubicBezTo>
                  <a:cubicBezTo>
                    <a:pt x="80453" y="41094"/>
                    <a:pt x="80453" y="41094"/>
                    <a:pt x="80453" y="41094"/>
                  </a:cubicBezTo>
                  <a:lnTo>
                    <a:pt x="80453" y="41094"/>
                  </a:lnTo>
                  <a:cubicBezTo>
                    <a:pt x="80460" y="41091"/>
                    <a:pt x="80468" y="41089"/>
                    <a:pt x="80477" y="41089"/>
                  </a:cubicBezTo>
                  <a:cubicBezTo>
                    <a:pt x="80750" y="41089"/>
                    <a:pt x="81732" y="42542"/>
                    <a:pt x="81833" y="42663"/>
                  </a:cubicBezTo>
                  <a:cubicBezTo>
                    <a:pt x="81846" y="42695"/>
                    <a:pt x="81869" y="42707"/>
                    <a:pt x="81895" y="42707"/>
                  </a:cubicBezTo>
                  <a:cubicBezTo>
                    <a:pt x="81955" y="42707"/>
                    <a:pt x="82024" y="42638"/>
                    <a:pt x="81980" y="42580"/>
                  </a:cubicBezTo>
                  <a:cubicBezTo>
                    <a:pt x="81749" y="42161"/>
                    <a:pt x="80912" y="41115"/>
                    <a:pt x="80912" y="40655"/>
                  </a:cubicBezTo>
                  <a:close/>
                  <a:moveTo>
                    <a:pt x="18497" y="42831"/>
                  </a:moveTo>
                  <a:cubicBezTo>
                    <a:pt x="19292" y="43751"/>
                    <a:pt x="20276" y="44609"/>
                    <a:pt x="21113" y="45488"/>
                  </a:cubicBezTo>
                  <a:cubicBezTo>
                    <a:pt x="21122" y="45502"/>
                    <a:pt x="21135" y="45507"/>
                    <a:pt x="21149" y="45507"/>
                  </a:cubicBezTo>
                  <a:cubicBezTo>
                    <a:pt x="21201" y="45507"/>
                    <a:pt x="21271" y="45433"/>
                    <a:pt x="21238" y="45384"/>
                  </a:cubicBezTo>
                  <a:cubicBezTo>
                    <a:pt x="20820" y="44756"/>
                    <a:pt x="20380" y="44086"/>
                    <a:pt x="19962" y="43459"/>
                  </a:cubicBezTo>
                  <a:lnTo>
                    <a:pt x="19962" y="43459"/>
                  </a:lnTo>
                  <a:cubicBezTo>
                    <a:pt x="20904" y="44547"/>
                    <a:pt x="21908" y="45593"/>
                    <a:pt x="22954" y="46576"/>
                  </a:cubicBezTo>
                  <a:cubicBezTo>
                    <a:pt x="22969" y="46591"/>
                    <a:pt x="22988" y="46598"/>
                    <a:pt x="23008" y="46598"/>
                  </a:cubicBezTo>
                  <a:cubicBezTo>
                    <a:pt x="23068" y="46598"/>
                    <a:pt x="23132" y="46535"/>
                    <a:pt x="23101" y="46472"/>
                  </a:cubicBezTo>
                  <a:cubicBezTo>
                    <a:pt x="22745" y="45928"/>
                    <a:pt x="22389" y="45363"/>
                    <a:pt x="22054" y="44798"/>
                  </a:cubicBezTo>
                  <a:cubicBezTo>
                    <a:pt x="21971" y="44693"/>
                    <a:pt x="21908" y="44588"/>
                    <a:pt x="21845" y="44484"/>
                  </a:cubicBezTo>
                  <a:lnTo>
                    <a:pt x="21845" y="44484"/>
                  </a:lnTo>
                  <a:cubicBezTo>
                    <a:pt x="22075" y="44693"/>
                    <a:pt x="22285" y="44902"/>
                    <a:pt x="22410" y="45070"/>
                  </a:cubicBezTo>
                  <a:cubicBezTo>
                    <a:pt x="22933" y="45656"/>
                    <a:pt x="23435" y="46304"/>
                    <a:pt x="23958" y="46890"/>
                  </a:cubicBezTo>
                  <a:cubicBezTo>
                    <a:pt x="23969" y="46912"/>
                    <a:pt x="23987" y="46921"/>
                    <a:pt x="24007" y="46921"/>
                  </a:cubicBezTo>
                  <a:cubicBezTo>
                    <a:pt x="24062" y="46921"/>
                    <a:pt x="24130" y="46847"/>
                    <a:pt x="24084" y="46785"/>
                  </a:cubicBezTo>
                  <a:cubicBezTo>
                    <a:pt x="23791" y="46220"/>
                    <a:pt x="23519" y="45635"/>
                    <a:pt x="23205" y="45070"/>
                  </a:cubicBezTo>
                  <a:cubicBezTo>
                    <a:pt x="23163" y="45007"/>
                    <a:pt x="23142" y="44965"/>
                    <a:pt x="23101" y="44881"/>
                  </a:cubicBezTo>
                  <a:cubicBezTo>
                    <a:pt x="23121" y="44881"/>
                    <a:pt x="23142" y="44902"/>
                    <a:pt x="23163" y="44902"/>
                  </a:cubicBezTo>
                  <a:cubicBezTo>
                    <a:pt x="23247" y="45028"/>
                    <a:pt x="23331" y="45132"/>
                    <a:pt x="23414" y="45216"/>
                  </a:cubicBezTo>
                  <a:cubicBezTo>
                    <a:pt x="24209" y="46262"/>
                    <a:pt x="25046" y="47288"/>
                    <a:pt x="25862" y="48334"/>
                  </a:cubicBezTo>
                  <a:cubicBezTo>
                    <a:pt x="25881" y="48358"/>
                    <a:pt x="25903" y="48368"/>
                    <a:pt x="25924" y="48368"/>
                  </a:cubicBezTo>
                  <a:cubicBezTo>
                    <a:pt x="25974" y="48368"/>
                    <a:pt x="26018" y="48309"/>
                    <a:pt x="25988" y="48250"/>
                  </a:cubicBezTo>
                  <a:cubicBezTo>
                    <a:pt x="25737" y="47455"/>
                    <a:pt x="25318" y="46576"/>
                    <a:pt x="24942" y="45928"/>
                  </a:cubicBezTo>
                  <a:lnTo>
                    <a:pt x="24984" y="45928"/>
                  </a:lnTo>
                  <a:cubicBezTo>
                    <a:pt x="25549" y="46869"/>
                    <a:pt x="26406" y="47790"/>
                    <a:pt x="27118" y="48648"/>
                  </a:cubicBezTo>
                  <a:cubicBezTo>
                    <a:pt x="27134" y="48669"/>
                    <a:pt x="27155" y="48678"/>
                    <a:pt x="27175" y="48678"/>
                  </a:cubicBezTo>
                  <a:cubicBezTo>
                    <a:pt x="27233" y="48678"/>
                    <a:pt x="27290" y="48605"/>
                    <a:pt x="27243" y="48543"/>
                  </a:cubicBezTo>
                  <a:cubicBezTo>
                    <a:pt x="26971" y="47978"/>
                    <a:pt x="26616" y="47099"/>
                    <a:pt x="26260" y="46660"/>
                  </a:cubicBezTo>
                  <a:cubicBezTo>
                    <a:pt x="26281" y="46660"/>
                    <a:pt x="26281" y="46681"/>
                    <a:pt x="26302" y="46681"/>
                  </a:cubicBezTo>
                  <a:cubicBezTo>
                    <a:pt x="26909" y="47288"/>
                    <a:pt x="27432" y="48020"/>
                    <a:pt x="28038" y="48606"/>
                  </a:cubicBezTo>
                  <a:cubicBezTo>
                    <a:pt x="28052" y="48619"/>
                    <a:pt x="28068" y="48625"/>
                    <a:pt x="28083" y="48625"/>
                  </a:cubicBezTo>
                  <a:cubicBezTo>
                    <a:pt x="28140" y="48625"/>
                    <a:pt x="28197" y="48550"/>
                    <a:pt x="28164" y="48501"/>
                  </a:cubicBezTo>
                  <a:cubicBezTo>
                    <a:pt x="28059" y="48355"/>
                    <a:pt x="27746" y="47790"/>
                    <a:pt x="27578" y="47413"/>
                  </a:cubicBezTo>
                  <a:lnTo>
                    <a:pt x="27578" y="47413"/>
                  </a:lnTo>
                  <a:cubicBezTo>
                    <a:pt x="27704" y="47476"/>
                    <a:pt x="27808" y="47560"/>
                    <a:pt x="27892" y="47601"/>
                  </a:cubicBezTo>
                  <a:cubicBezTo>
                    <a:pt x="28352" y="48187"/>
                    <a:pt x="28771" y="48752"/>
                    <a:pt x="29189" y="49338"/>
                  </a:cubicBezTo>
                  <a:cubicBezTo>
                    <a:pt x="29201" y="49356"/>
                    <a:pt x="29220" y="49364"/>
                    <a:pt x="29239" y="49364"/>
                  </a:cubicBezTo>
                  <a:cubicBezTo>
                    <a:pt x="29289" y="49364"/>
                    <a:pt x="29345" y="49314"/>
                    <a:pt x="29315" y="49254"/>
                  </a:cubicBezTo>
                  <a:cubicBezTo>
                    <a:pt x="29127" y="48920"/>
                    <a:pt x="28896" y="48606"/>
                    <a:pt x="28771" y="48250"/>
                  </a:cubicBezTo>
                  <a:cubicBezTo>
                    <a:pt x="28750" y="48187"/>
                    <a:pt x="28687" y="48124"/>
                    <a:pt x="28666" y="48083"/>
                  </a:cubicBezTo>
                  <a:cubicBezTo>
                    <a:pt x="28687" y="48083"/>
                    <a:pt x="28687" y="48104"/>
                    <a:pt x="28708" y="48104"/>
                  </a:cubicBezTo>
                  <a:cubicBezTo>
                    <a:pt x="28771" y="48124"/>
                    <a:pt x="28792" y="48187"/>
                    <a:pt x="28875" y="48250"/>
                  </a:cubicBezTo>
                  <a:cubicBezTo>
                    <a:pt x="29252" y="48627"/>
                    <a:pt x="29566" y="49045"/>
                    <a:pt x="29838" y="49464"/>
                  </a:cubicBezTo>
                  <a:cubicBezTo>
                    <a:pt x="29859" y="49485"/>
                    <a:pt x="29880" y="49505"/>
                    <a:pt x="29880" y="49547"/>
                  </a:cubicBezTo>
                  <a:cubicBezTo>
                    <a:pt x="29963" y="49673"/>
                    <a:pt x="30068" y="49819"/>
                    <a:pt x="30152" y="49966"/>
                  </a:cubicBezTo>
                  <a:cubicBezTo>
                    <a:pt x="30164" y="49997"/>
                    <a:pt x="30188" y="50010"/>
                    <a:pt x="30214" y="50010"/>
                  </a:cubicBezTo>
                  <a:cubicBezTo>
                    <a:pt x="30273" y="50010"/>
                    <a:pt x="30342" y="49941"/>
                    <a:pt x="30298" y="49882"/>
                  </a:cubicBezTo>
                  <a:cubicBezTo>
                    <a:pt x="30173" y="49652"/>
                    <a:pt x="30068" y="49401"/>
                    <a:pt x="29943" y="49171"/>
                  </a:cubicBezTo>
                  <a:cubicBezTo>
                    <a:pt x="29891" y="49085"/>
                    <a:pt x="29839" y="49013"/>
                    <a:pt x="29788" y="48967"/>
                  </a:cubicBezTo>
                  <a:lnTo>
                    <a:pt x="29788" y="48967"/>
                  </a:lnTo>
                  <a:cubicBezTo>
                    <a:pt x="29809" y="48981"/>
                    <a:pt x="29834" y="48999"/>
                    <a:pt x="29859" y="49024"/>
                  </a:cubicBezTo>
                  <a:cubicBezTo>
                    <a:pt x="30340" y="49443"/>
                    <a:pt x="30759" y="49924"/>
                    <a:pt x="31177" y="50384"/>
                  </a:cubicBezTo>
                  <a:cubicBezTo>
                    <a:pt x="31191" y="50398"/>
                    <a:pt x="31206" y="50404"/>
                    <a:pt x="31222" y="50404"/>
                  </a:cubicBezTo>
                  <a:cubicBezTo>
                    <a:pt x="31279" y="50404"/>
                    <a:pt x="31340" y="50329"/>
                    <a:pt x="31324" y="50280"/>
                  </a:cubicBezTo>
                  <a:cubicBezTo>
                    <a:pt x="31282" y="50175"/>
                    <a:pt x="31093" y="49819"/>
                    <a:pt x="30926" y="49547"/>
                  </a:cubicBezTo>
                  <a:lnTo>
                    <a:pt x="30926" y="49547"/>
                  </a:lnTo>
                  <a:cubicBezTo>
                    <a:pt x="31219" y="49903"/>
                    <a:pt x="31742" y="50384"/>
                    <a:pt x="31868" y="50552"/>
                  </a:cubicBezTo>
                  <a:cubicBezTo>
                    <a:pt x="31889" y="50573"/>
                    <a:pt x="31912" y="50582"/>
                    <a:pt x="31934" y="50582"/>
                  </a:cubicBezTo>
                  <a:cubicBezTo>
                    <a:pt x="31997" y="50582"/>
                    <a:pt x="32050" y="50509"/>
                    <a:pt x="32035" y="50447"/>
                  </a:cubicBezTo>
                  <a:cubicBezTo>
                    <a:pt x="32035" y="50426"/>
                    <a:pt x="31847" y="50091"/>
                    <a:pt x="31721" y="49861"/>
                  </a:cubicBezTo>
                  <a:lnTo>
                    <a:pt x="31721" y="49861"/>
                  </a:lnTo>
                  <a:cubicBezTo>
                    <a:pt x="31763" y="49882"/>
                    <a:pt x="31805" y="49903"/>
                    <a:pt x="31847" y="49924"/>
                  </a:cubicBezTo>
                  <a:cubicBezTo>
                    <a:pt x="32140" y="50196"/>
                    <a:pt x="32579" y="50552"/>
                    <a:pt x="32642" y="50614"/>
                  </a:cubicBezTo>
                  <a:cubicBezTo>
                    <a:pt x="32655" y="50632"/>
                    <a:pt x="32672" y="50640"/>
                    <a:pt x="32690" y="50640"/>
                  </a:cubicBezTo>
                  <a:cubicBezTo>
                    <a:pt x="32756" y="50640"/>
                    <a:pt x="32833" y="50538"/>
                    <a:pt x="32767" y="50489"/>
                  </a:cubicBezTo>
                  <a:lnTo>
                    <a:pt x="32704" y="50426"/>
                  </a:lnTo>
                  <a:lnTo>
                    <a:pt x="33646" y="50970"/>
                  </a:lnTo>
                  <a:cubicBezTo>
                    <a:pt x="31282" y="50907"/>
                    <a:pt x="28875" y="50865"/>
                    <a:pt x="26469" y="50782"/>
                  </a:cubicBezTo>
                  <a:cubicBezTo>
                    <a:pt x="23849" y="50703"/>
                    <a:pt x="21229" y="50402"/>
                    <a:pt x="18608" y="50402"/>
                  </a:cubicBezTo>
                  <a:cubicBezTo>
                    <a:pt x="18446" y="50402"/>
                    <a:pt x="18283" y="50403"/>
                    <a:pt x="18121" y="50405"/>
                  </a:cubicBezTo>
                  <a:cubicBezTo>
                    <a:pt x="18079" y="48543"/>
                    <a:pt x="17932" y="46681"/>
                    <a:pt x="17828" y="44798"/>
                  </a:cubicBezTo>
                  <a:cubicBezTo>
                    <a:pt x="17870" y="44798"/>
                    <a:pt x="17891" y="44777"/>
                    <a:pt x="17870" y="44756"/>
                  </a:cubicBezTo>
                  <a:cubicBezTo>
                    <a:pt x="17870" y="44714"/>
                    <a:pt x="17828" y="44714"/>
                    <a:pt x="17828" y="44693"/>
                  </a:cubicBezTo>
                  <a:cubicBezTo>
                    <a:pt x="17828" y="44609"/>
                    <a:pt x="17828" y="44547"/>
                    <a:pt x="17807" y="44442"/>
                  </a:cubicBezTo>
                  <a:lnTo>
                    <a:pt x="17807" y="44442"/>
                  </a:lnTo>
                  <a:cubicBezTo>
                    <a:pt x="17815" y="44450"/>
                    <a:pt x="17829" y="44458"/>
                    <a:pt x="17844" y="44468"/>
                  </a:cubicBezTo>
                  <a:lnTo>
                    <a:pt x="17844" y="44468"/>
                  </a:lnTo>
                  <a:lnTo>
                    <a:pt x="17786" y="44400"/>
                  </a:lnTo>
                  <a:cubicBezTo>
                    <a:pt x="17786" y="44254"/>
                    <a:pt x="17765" y="44065"/>
                    <a:pt x="17765" y="43919"/>
                  </a:cubicBezTo>
                  <a:lnTo>
                    <a:pt x="17765" y="43919"/>
                  </a:lnTo>
                  <a:cubicBezTo>
                    <a:pt x="17974" y="44358"/>
                    <a:pt x="18246" y="44902"/>
                    <a:pt x="18414" y="44986"/>
                  </a:cubicBezTo>
                  <a:cubicBezTo>
                    <a:pt x="18330" y="44965"/>
                    <a:pt x="18225" y="44881"/>
                    <a:pt x="18121" y="44798"/>
                  </a:cubicBezTo>
                  <a:lnTo>
                    <a:pt x="18121" y="44798"/>
                  </a:lnTo>
                  <a:cubicBezTo>
                    <a:pt x="18309" y="45007"/>
                    <a:pt x="18518" y="45279"/>
                    <a:pt x="18644" y="45404"/>
                  </a:cubicBezTo>
                  <a:cubicBezTo>
                    <a:pt x="18658" y="45414"/>
                    <a:pt x="18672" y="45418"/>
                    <a:pt x="18685" y="45418"/>
                  </a:cubicBezTo>
                  <a:cubicBezTo>
                    <a:pt x="18731" y="45418"/>
                    <a:pt x="18765" y="45369"/>
                    <a:pt x="18748" y="45321"/>
                  </a:cubicBezTo>
                  <a:cubicBezTo>
                    <a:pt x="18523" y="44966"/>
                    <a:pt x="18148" y="44425"/>
                    <a:pt x="17902" y="44033"/>
                  </a:cubicBezTo>
                  <a:lnTo>
                    <a:pt x="17902" y="44033"/>
                  </a:lnTo>
                  <a:cubicBezTo>
                    <a:pt x="18271" y="44555"/>
                    <a:pt x="18913" y="45057"/>
                    <a:pt x="19334" y="45425"/>
                  </a:cubicBezTo>
                  <a:cubicBezTo>
                    <a:pt x="19345" y="45441"/>
                    <a:pt x="19358" y="45448"/>
                    <a:pt x="19371" y="45448"/>
                  </a:cubicBezTo>
                  <a:cubicBezTo>
                    <a:pt x="19411" y="45448"/>
                    <a:pt x="19455" y="45389"/>
                    <a:pt x="19439" y="45342"/>
                  </a:cubicBezTo>
                  <a:cubicBezTo>
                    <a:pt x="18981" y="44613"/>
                    <a:pt x="18460" y="43345"/>
                    <a:pt x="17899" y="42879"/>
                  </a:cubicBezTo>
                  <a:lnTo>
                    <a:pt x="17899" y="42879"/>
                  </a:lnTo>
                  <a:cubicBezTo>
                    <a:pt x="18711" y="43549"/>
                    <a:pt x="19441" y="44507"/>
                    <a:pt x="20171" y="45300"/>
                  </a:cubicBezTo>
                  <a:cubicBezTo>
                    <a:pt x="20188" y="45322"/>
                    <a:pt x="20207" y="45331"/>
                    <a:pt x="20225" y="45331"/>
                  </a:cubicBezTo>
                  <a:cubicBezTo>
                    <a:pt x="20277" y="45331"/>
                    <a:pt x="20322" y="45257"/>
                    <a:pt x="20276" y="45195"/>
                  </a:cubicBezTo>
                  <a:cubicBezTo>
                    <a:pt x="19753" y="44547"/>
                    <a:pt x="19251" y="43919"/>
                    <a:pt x="18769" y="43228"/>
                  </a:cubicBezTo>
                  <a:cubicBezTo>
                    <a:pt x="18665" y="43103"/>
                    <a:pt x="18602" y="42977"/>
                    <a:pt x="18497" y="42831"/>
                  </a:cubicBezTo>
                  <a:close/>
                  <a:moveTo>
                    <a:pt x="82984" y="50280"/>
                  </a:moveTo>
                  <a:lnTo>
                    <a:pt x="82984" y="50280"/>
                  </a:lnTo>
                  <a:cubicBezTo>
                    <a:pt x="83193" y="50719"/>
                    <a:pt x="82879" y="51326"/>
                    <a:pt x="82356" y="51347"/>
                  </a:cubicBezTo>
                  <a:cubicBezTo>
                    <a:pt x="82314" y="51347"/>
                    <a:pt x="82252" y="51368"/>
                    <a:pt x="82231" y="51430"/>
                  </a:cubicBezTo>
                  <a:cubicBezTo>
                    <a:pt x="82105" y="51389"/>
                    <a:pt x="82001" y="51389"/>
                    <a:pt x="81854" y="51368"/>
                  </a:cubicBezTo>
                  <a:cubicBezTo>
                    <a:pt x="81814" y="51275"/>
                    <a:pt x="81716" y="51207"/>
                    <a:pt x="81607" y="51207"/>
                  </a:cubicBezTo>
                  <a:cubicBezTo>
                    <a:pt x="81543" y="51207"/>
                    <a:pt x="81476" y="51230"/>
                    <a:pt x="81415" y="51284"/>
                  </a:cubicBezTo>
                  <a:cubicBezTo>
                    <a:pt x="81394" y="51284"/>
                    <a:pt x="81394" y="51326"/>
                    <a:pt x="81394" y="51326"/>
                  </a:cubicBezTo>
                  <a:cubicBezTo>
                    <a:pt x="80943" y="51288"/>
                    <a:pt x="80492" y="51271"/>
                    <a:pt x="80040" y="51271"/>
                  </a:cubicBezTo>
                  <a:cubicBezTo>
                    <a:pt x="77435" y="51271"/>
                    <a:pt x="74812" y="51813"/>
                    <a:pt x="72227" y="51813"/>
                  </a:cubicBezTo>
                  <a:cubicBezTo>
                    <a:pt x="72074" y="51813"/>
                    <a:pt x="71921" y="51811"/>
                    <a:pt x="71769" y="51807"/>
                  </a:cubicBezTo>
                  <a:cubicBezTo>
                    <a:pt x="69928" y="51765"/>
                    <a:pt x="68107" y="51598"/>
                    <a:pt x="66308" y="51493"/>
                  </a:cubicBezTo>
                  <a:cubicBezTo>
                    <a:pt x="64979" y="51435"/>
                    <a:pt x="63523" y="51175"/>
                    <a:pt x="62143" y="51175"/>
                  </a:cubicBezTo>
                  <a:cubicBezTo>
                    <a:pt x="62045" y="51175"/>
                    <a:pt x="61948" y="51177"/>
                    <a:pt x="61851" y="51179"/>
                  </a:cubicBezTo>
                  <a:cubicBezTo>
                    <a:pt x="62165" y="51012"/>
                    <a:pt x="62479" y="50824"/>
                    <a:pt x="62814" y="50635"/>
                  </a:cubicBezTo>
                  <a:cubicBezTo>
                    <a:pt x="64195" y="50769"/>
                    <a:pt x="65591" y="50812"/>
                    <a:pt x="66989" y="50812"/>
                  </a:cubicBezTo>
                  <a:cubicBezTo>
                    <a:pt x="68875" y="50812"/>
                    <a:pt x="70765" y="50734"/>
                    <a:pt x="72627" y="50698"/>
                  </a:cubicBezTo>
                  <a:cubicBezTo>
                    <a:pt x="76016" y="50635"/>
                    <a:pt x="79448" y="50593"/>
                    <a:pt x="82858" y="50321"/>
                  </a:cubicBezTo>
                  <a:cubicBezTo>
                    <a:pt x="82900" y="50321"/>
                    <a:pt x="82963" y="50301"/>
                    <a:pt x="82984" y="50280"/>
                  </a:cubicBezTo>
                  <a:close/>
                  <a:moveTo>
                    <a:pt x="48116" y="53859"/>
                  </a:moveTo>
                  <a:cubicBezTo>
                    <a:pt x="48120" y="53863"/>
                    <a:pt x="48124" y="53868"/>
                    <a:pt x="48125" y="53875"/>
                  </a:cubicBezTo>
                  <a:lnTo>
                    <a:pt x="48125" y="53875"/>
                  </a:lnTo>
                  <a:cubicBezTo>
                    <a:pt x="48122" y="53870"/>
                    <a:pt x="48119" y="53865"/>
                    <a:pt x="48116" y="53859"/>
                  </a:cubicBezTo>
                  <a:close/>
                  <a:moveTo>
                    <a:pt x="48142" y="53907"/>
                  </a:moveTo>
                  <a:cubicBezTo>
                    <a:pt x="48390" y="54316"/>
                    <a:pt x="48698" y="54724"/>
                    <a:pt x="49046" y="55092"/>
                  </a:cubicBezTo>
                  <a:cubicBezTo>
                    <a:pt x="49067" y="55134"/>
                    <a:pt x="49088" y="55218"/>
                    <a:pt x="49150" y="55259"/>
                  </a:cubicBezTo>
                  <a:cubicBezTo>
                    <a:pt x="49171" y="55343"/>
                    <a:pt x="49213" y="55427"/>
                    <a:pt x="49255" y="55511"/>
                  </a:cubicBezTo>
                  <a:cubicBezTo>
                    <a:pt x="48813" y="54988"/>
                    <a:pt x="48448" y="54466"/>
                    <a:pt x="48142" y="53907"/>
                  </a:cubicBezTo>
                  <a:close/>
                  <a:moveTo>
                    <a:pt x="85286" y="25632"/>
                  </a:moveTo>
                  <a:lnTo>
                    <a:pt x="85348" y="25694"/>
                  </a:lnTo>
                  <a:cubicBezTo>
                    <a:pt x="85683" y="25799"/>
                    <a:pt x="85306" y="26531"/>
                    <a:pt x="85244" y="26657"/>
                  </a:cubicBezTo>
                  <a:cubicBezTo>
                    <a:pt x="85055" y="26908"/>
                    <a:pt x="84407" y="27306"/>
                    <a:pt x="84051" y="27515"/>
                  </a:cubicBezTo>
                  <a:cubicBezTo>
                    <a:pt x="83528" y="27891"/>
                    <a:pt x="82984" y="28247"/>
                    <a:pt x="82419" y="28582"/>
                  </a:cubicBezTo>
                  <a:cubicBezTo>
                    <a:pt x="81289" y="29272"/>
                    <a:pt x="80117" y="29879"/>
                    <a:pt x="78967" y="30465"/>
                  </a:cubicBezTo>
                  <a:cubicBezTo>
                    <a:pt x="77816" y="31072"/>
                    <a:pt x="76623" y="31699"/>
                    <a:pt x="75472" y="32306"/>
                  </a:cubicBezTo>
                  <a:cubicBezTo>
                    <a:pt x="74405" y="32850"/>
                    <a:pt x="72836" y="33373"/>
                    <a:pt x="72083" y="34315"/>
                  </a:cubicBezTo>
                  <a:cubicBezTo>
                    <a:pt x="72065" y="34369"/>
                    <a:pt x="72062" y="34424"/>
                    <a:pt x="72103" y="34424"/>
                  </a:cubicBezTo>
                  <a:cubicBezTo>
                    <a:pt x="72109" y="34424"/>
                    <a:pt x="72116" y="34422"/>
                    <a:pt x="72125" y="34420"/>
                  </a:cubicBezTo>
                  <a:cubicBezTo>
                    <a:pt x="72941" y="34378"/>
                    <a:pt x="73589" y="33876"/>
                    <a:pt x="74322" y="33499"/>
                  </a:cubicBezTo>
                  <a:cubicBezTo>
                    <a:pt x="75138" y="33080"/>
                    <a:pt x="75975" y="32641"/>
                    <a:pt x="76791" y="32202"/>
                  </a:cubicBezTo>
                  <a:cubicBezTo>
                    <a:pt x="78506" y="31281"/>
                    <a:pt x="80264" y="30402"/>
                    <a:pt x="81938" y="29461"/>
                  </a:cubicBezTo>
                  <a:cubicBezTo>
                    <a:pt x="82775" y="28979"/>
                    <a:pt x="83884" y="28435"/>
                    <a:pt x="84741" y="27745"/>
                  </a:cubicBezTo>
                  <a:lnTo>
                    <a:pt x="84741" y="27745"/>
                  </a:lnTo>
                  <a:cubicBezTo>
                    <a:pt x="84302" y="29377"/>
                    <a:pt x="84009" y="30988"/>
                    <a:pt x="84511" y="32641"/>
                  </a:cubicBezTo>
                  <a:cubicBezTo>
                    <a:pt x="84846" y="33708"/>
                    <a:pt x="85558" y="34943"/>
                    <a:pt x="86625" y="35445"/>
                  </a:cubicBezTo>
                  <a:cubicBezTo>
                    <a:pt x="80494" y="38479"/>
                    <a:pt x="74510" y="41764"/>
                    <a:pt x="68609" y="45195"/>
                  </a:cubicBezTo>
                  <a:cubicBezTo>
                    <a:pt x="62458" y="48752"/>
                    <a:pt x="56306" y="52435"/>
                    <a:pt x="50469" y="56473"/>
                  </a:cubicBezTo>
                  <a:cubicBezTo>
                    <a:pt x="50364" y="56243"/>
                    <a:pt x="50259" y="55992"/>
                    <a:pt x="50155" y="55741"/>
                  </a:cubicBezTo>
                  <a:cubicBezTo>
                    <a:pt x="50259" y="55636"/>
                    <a:pt x="50322" y="55469"/>
                    <a:pt x="50155" y="55343"/>
                  </a:cubicBezTo>
                  <a:cubicBezTo>
                    <a:pt x="50050" y="55259"/>
                    <a:pt x="49946" y="55155"/>
                    <a:pt x="49883" y="55092"/>
                  </a:cubicBezTo>
                  <a:cubicBezTo>
                    <a:pt x="49778" y="54883"/>
                    <a:pt x="49674" y="54674"/>
                    <a:pt x="49590" y="54464"/>
                  </a:cubicBezTo>
                  <a:cubicBezTo>
                    <a:pt x="54800" y="51891"/>
                    <a:pt x="60093" y="48982"/>
                    <a:pt x="64739" y="45488"/>
                  </a:cubicBezTo>
                  <a:cubicBezTo>
                    <a:pt x="64793" y="45416"/>
                    <a:pt x="64753" y="45312"/>
                    <a:pt x="64674" y="45312"/>
                  </a:cubicBezTo>
                  <a:cubicBezTo>
                    <a:pt x="64662" y="45312"/>
                    <a:pt x="64648" y="45315"/>
                    <a:pt x="64634" y="45321"/>
                  </a:cubicBezTo>
                  <a:cubicBezTo>
                    <a:pt x="62060" y="46869"/>
                    <a:pt x="59633" y="48606"/>
                    <a:pt x="57039" y="50133"/>
                  </a:cubicBezTo>
                  <a:cubicBezTo>
                    <a:pt x="54549" y="51598"/>
                    <a:pt x="52038" y="53021"/>
                    <a:pt x="49506" y="54381"/>
                  </a:cubicBezTo>
                  <a:lnTo>
                    <a:pt x="48648" y="52581"/>
                  </a:lnTo>
                  <a:cubicBezTo>
                    <a:pt x="48272" y="51870"/>
                    <a:pt x="47937" y="51158"/>
                    <a:pt x="47728" y="50426"/>
                  </a:cubicBezTo>
                  <a:cubicBezTo>
                    <a:pt x="54528" y="46241"/>
                    <a:pt x="61328" y="42161"/>
                    <a:pt x="68358" y="38395"/>
                  </a:cubicBezTo>
                  <a:cubicBezTo>
                    <a:pt x="68421" y="38374"/>
                    <a:pt x="68421" y="38311"/>
                    <a:pt x="68421" y="38290"/>
                  </a:cubicBezTo>
                  <a:lnTo>
                    <a:pt x="72208" y="38290"/>
                  </a:lnTo>
                  <a:cubicBezTo>
                    <a:pt x="64697" y="42915"/>
                    <a:pt x="57143" y="47476"/>
                    <a:pt x="49736" y="52267"/>
                  </a:cubicBezTo>
                  <a:cubicBezTo>
                    <a:pt x="49682" y="52303"/>
                    <a:pt x="49721" y="52401"/>
                    <a:pt x="49786" y="52401"/>
                  </a:cubicBezTo>
                  <a:cubicBezTo>
                    <a:pt x="49797" y="52401"/>
                    <a:pt x="49808" y="52399"/>
                    <a:pt x="49820" y="52393"/>
                  </a:cubicBezTo>
                  <a:cubicBezTo>
                    <a:pt x="57520" y="47894"/>
                    <a:pt x="65052" y="43103"/>
                    <a:pt x="72606" y="38374"/>
                  </a:cubicBezTo>
                  <a:cubicBezTo>
                    <a:pt x="72648" y="38374"/>
                    <a:pt x="72710" y="38374"/>
                    <a:pt x="72752" y="38353"/>
                  </a:cubicBezTo>
                  <a:cubicBezTo>
                    <a:pt x="73003" y="38249"/>
                    <a:pt x="73213" y="38081"/>
                    <a:pt x="73380" y="37872"/>
                  </a:cubicBezTo>
                  <a:cubicBezTo>
                    <a:pt x="74175" y="37370"/>
                    <a:pt x="74991" y="36889"/>
                    <a:pt x="75765" y="36386"/>
                  </a:cubicBezTo>
                  <a:cubicBezTo>
                    <a:pt x="75868" y="36318"/>
                    <a:pt x="75802" y="36150"/>
                    <a:pt x="75706" y="36150"/>
                  </a:cubicBezTo>
                  <a:cubicBezTo>
                    <a:pt x="75685" y="36150"/>
                    <a:pt x="75662" y="36158"/>
                    <a:pt x="75640" y="36177"/>
                  </a:cubicBezTo>
                  <a:cubicBezTo>
                    <a:pt x="75012" y="36575"/>
                    <a:pt x="74363" y="36951"/>
                    <a:pt x="73694" y="37349"/>
                  </a:cubicBezTo>
                  <a:lnTo>
                    <a:pt x="73694" y="37349"/>
                  </a:lnTo>
                  <a:cubicBezTo>
                    <a:pt x="73966" y="36805"/>
                    <a:pt x="73987" y="36177"/>
                    <a:pt x="73652" y="35675"/>
                  </a:cubicBezTo>
                  <a:cubicBezTo>
                    <a:pt x="73581" y="35589"/>
                    <a:pt x="73487" y="35550"/>
                    <a:pt x="73399" y="35550"/>
                  </a:cubicBezTo>
                  <a:cubicBezTo>
                    <a:pt x="73250" y="35550"/>
                    <a:pt x="73116" y="35659"/>
                    <a:pt x="73129" y="35842"/>
                  </a:cubicBezTo>
                  <a:cubicBezTo>
                    <a:pt x="73108" y="35800"/>
                    <a:pt x="73045" y="35780"/>
                    <a:pt x="73003" y="35780"/>
                  </a:cubicBezTo>
                  <a:cubicBezTo>
                    <a:pt x="72794" y="35780"/>
                    <a:pt x="72606" y="35780"/>
                    <a:pt x="72397" y="35800"/>
                  </a:cubicBezTo>
                  <a:cubicBezTo>
                    <a:pt x="72125" y="35005"/>
                    <a:pt x="71915" y="34189"/>
                    <a:pt x="71790" y="33352"/>
                  </a:cubicBezTo>
                  <a:cubicBezTo>
                    <a:pt x="74112" y="32432"/>
                    <a:pt x="76309" y="31155"/>
                    <a:pt x="78485" y="29921"/>
                  </a:cubicBezTo>
                  <a:cubicBezTo>
                    <a:pt x="80808" y="28582"/>
                    <a:pt x="83089" y="27180"/>
                    <a:pt x="85286" y="25632"/>
                  </a:cubicBezTo>
                  <a:close/>
                  <a:moveTo>
                    <a:pt x="2072" y="21468"/>
                  </a:moveTo>
                  <a:cubicBezTo>
                    <a:pt x="3704" y="23184"/>
                    <a:pt x="5901" y="24230"/>
                    <a:pt x="7952" y="25339"/>
                  </a:cubicBezTo>
                  <a:cubicBezTo>
                    <a:pt x="10379" y="26678"/>
                    <a:pt x="12639" y="28289"/>
                    <a:pt x="14898" y="29858"/>
                  </a:cubicBezTo>
                  <a:cubicBezTo>
                    <a:pt x="16007" y="32327"/>
                    <a:pt x="17179" y="34733"/>
                    <a:pt x="18539" y="37035"/>
                  </a:cubicBezTo>
                  <a:cubicBezTo>
                    <a:pt x="18573" y="37080"/>
                    <a:pt x="18618" y="37101"/>
                    <a:pt x="18660" y="37101"/>
                  </a:cubicBezTo>
                  <a:cubicBezTo>
                    <a:pt x="18696" y="37101"/>
                    <a:pt x="18729" y="37085"/>
                    <a:pt x="18748" y="37056"/>
                  </a:cubicBezTo>
                  <a:cubicBezTo>
                    <a:pt x="19200" y="37556"/>
                    <a:pt x="19777" y="37907"/>
                    <a:pt x="20477" y="37907"/>
                  </a:cubicBezTo>
                  <a:cubicBezTo>
                    <a:pt x="20685" y="37907"/>
                    <a:pt x="20904" y="37876"/>
                    <a:pt x="21134" y="37809"/>
                  </a:cubicBezTo>
                  <a:cubicBezTo>
                    <a:pt x="21134" y="37809"/>
                    <a:pt x="21155" y="37809"/>
                    <a:pt x="21155" y="37788"/>
                  </a:cubicBezTo>
                  <a:cubicBezTo>
                    <a:pt x="23648" y="37963"/>
                    <a:pt x="26170" y="37977"/>
                    <a:pt x="28674" y="37977"/>
                  </a:cubicBezTo>
                  <a:cubicBezTo>
                    <a:pt x="29174" y="37977"/>
                    <a:pt x="29674" y="37977"/>
                    <a:pt x="30173" y="37977"/>
                  </a:cubicBezTo>
                  <a:cubicBezTo>
                    <a:pt x="35362" y="41136"/>
                    <a:pt x="40802" y="43940"/>
                    <a:pt x="46242" y="46639"/>
                  </a:cubicBezTo>
                  <a:cubicBezTo>
                    <a:pt x="45740" y="47204"/>
                    <a:pt x="45656" y="48334"/>
                    <a:pt x="45552" y="49024"/>
                  </a:cubicBezTo>
                  <a:cubicBezTo>
                    <a:pt x="45384" y="50384"/>
                    <a:pt x="45426" y="51765"/>
                    <a:pt x="45719" y="53104"/>
                  </a:cubicBezTo>
                  <a:cubicBezTo>
                    <a:pt x="46137" y="55050"/>
                    <a:pt x="47163" y="56996"/>
                    <a:pt x="48962" y="57917"/>
                  </a:cubicBezTo>
                  <a:lnTo>
                    <a:pt x="48899" y="57917"/>
                  </a:lnTo>
                  <a:cubicBezTo>
                    <a:pt x="44171" y="56159"/>
                    <a:pt x="39693" y="53774"/>
                    <a:pt x="35299" y="51242"/>
                  </a:cubicBezTo>
                  <a:cubicBezTo>
                    <a:pt x="35362" y="51054"/>
                    <a:pt x="35278" y="50845"/>
                    <a:pt x="35048" y="50845"/>
                  </a:cubicBezTo>
                  <a:lnTo>
                    <a:pt x="34650" y="50845"/>
                  </a:lnTo>
                  <a:cubicBezTo>
                    <a:pt x="32244" y="49464"/>
                    <a:pt x="29859" y="48020"/>
                    <a:pt x="27453" y="46639"/>
                  </a:cubicBezTo>
                  <a:lnTo>
                    <a:pt x="27432" y="46597"/>
                  </a:lnTo>
                  <a:cubicBezTo>
                    <a:pt x="27417" y="46582"/>
                    <a:pt x="27402" y="46567"/>
                    <a:pt x="27373" y="46567"/>
                  </a:cubicBezTo>
                  <a:cubicBezTo>
                    <a:pt x="27360" y="46567"/>
                    <a:pt x="27345" y="46570"/>
                    <a:pt x="27327" y="46576"/>
                  </a:cubicBezTo>
                  <a:cubicBezTo>
                    <a:pt x="27034" y="46430"/>
                    <a:pt x="26762" y="46241"/>
                    <a:pt x="26448" y="46074"/>
                  </a:cubicBezTo>
                  <a:cubicBezTo>
                    <a:pt x="22536" y="43856"/>
                    <a:pt x="18665" y="41638"/>
                    <a:pt x="14773" y="39420"/>
                  </a:cubicBezTo>
                  <a:cubicBezTo>
                    <a:pt x="10860" y="37161"/>
                    <a:pt x="6947" y="34566"/>
                    <a:pt x="2826" y="32767"/>
                  </a:cubicBezTo>
                  <a:cubicBezTo>
                    <a:pt x="2809" y="32761"/>
                    <a:pt x="2792" y="32758"/>
                    <a:pt x="2775" y="32758"/>
                  </a:cubicBezTo>
                  <a:cubicBezTo>
                    <a:pt x="2731" y="32758"/>
                    <a:pt x="2689" y="32778"/>
                    <a:pt x="2658" y="32808"/>
                  </a:cubicBezTo>
                  <a:cubicBezTo>
                    <a:pt x="1173" y="31574"/>
                    <a:pt x="754" y="29189"/>
                    <a:pt x="733" y="27389"/>
                  </a:cubicBezTo>
                  <a:cubicBezTo>
                    <a:pt x="712" y="25485"/>
                    <a:pt x="921" y="23204"/>
                    <a:pt x="1968" y="21531"/>
                  </a:cubicBezTo>
                  <a:cubicBezTo>
                    <a:pt x="1989" y="21489"/>
                    <a:pt x="2030" y="21489"/>
                    <a:pt x="2072" y="21468"/>
                  </a:cubicBezTo>
                  <a:close/>
                  <a:moveTo>
                    <a:pt x="19062" y="51786"/>
                  </a:moveTo>
                  <a:cubicBezTo>
                    <a:pt x="21803" y="52330"/>
                    <a:pt x="24774" y="52288"/>
                    <a:pt x="27557" y="52477"/>
                  </a:cubicBezTo>
                  <a:cubicBezTo>
                    <a:pt x="29160" y="52569"/>
                    <a:pt x="30807" y="52695"/>
                    <a:pt x="32439" y="52695"/>
                  </a:cubicBezTo>
                  <a:cubicBezTo>
                    <a:pt x="33747" y="52695"/>
                    <a:pt x="35046" y="52614"/>
                    <a:pt x="36303" y="52372"/>
                  </a:cubicBezTo>
                  <a:lnTo>
                    <a:pt x="37956" y="53314"/>
                  </a:lnTo>
                  <a:cubicBezTo>
                    <a:pt x="38710" y="53753"/>
                    <a:pt x="39484" y="54171"/>
                    <a:pt x="40279" y="54590"/>
                  </a:cubicBezTo>
                  <a:cubicBezTo>
                    <a:pt x="33604" y="54213"/>
                    <a:pt x="26888" y="54046"/>
                    <a:pt x="20192" y="53962"/>
                  </a:cubicBezTo>
                  <a:cubicBezTo>
                    <a:pt x="20129" y="53962"/>
                    <a:pt x="20129" y="54067"/>
                    <a:pt x="20192" y="54067"/>
                  </a:cubicBezTo>
                  <a:cubicBezTo>
                    <a:pt x="27013" y="54464"/>
                    <a:pt x="33897" y="54778"/>
                    <a:pt x="40739" y="54841"/>
                  </a:cubicBezTo>
                  <a:lnTo>
                    <a:pt x="40781" y="54841"/>
                  </a:lnTo>
                  <a:cubicBezTo>
                    <a:pt x="42894" y="55971"/>
                    <a:pt x="45028" y="57038"/>
                    <a:pt x="47267" y="57938"/>
                  </a:cubicBezTo>
                  <a:cubicBezTo>
                    <a:pt x="40389" y="57880"/>
                    <a:pt x="33502" y="57773"/>
                    <a:pt x="26625" y="57773"/>
                  </a:cubicBezTo>
                  <a:cubicBezTo>
                    <a:pt x="23501" y="57773"/>
                    <a:pt x="20380" y="57795"/>
                    <a:pt x="17263" y="57854"/>
                  </a:cubicBezTo>
                  <a:cubicBezTo>
                    <a:pt x="17263" y="57226"/>
                    <a:pt x="17347" y="56599"/>
                    <a:pt x="17493" y="55992"/>
                  </a:cubicBezTo>
                  <a:cubicBezTo>
                    <a:pt x="19962" y="56368"/>
                    <a:pt x="22536" y="56201"/>
                    <a:pt x="25025" y="56285"/>
                  </a:cubicBezTo>
                  <a:cubicBezTo>
                    <a:pt x="27083" y="56349"/>
                    <a:pt x="29178" y="56500"/>
                    <a:pt x="31243" y="56500"/>
                  </a:cubicBezTo>
                  <a:cubicBezTo>
                    <a:pt x="31866" y="56500"/>
                    <a:pt x="32486" y="56486"/>
                    <a:pt x="33102" y="56452"/>
                  </a:cubicBezTo>
                  <a:cubicBezTo>
                    <a:pt x="33207" y="56452"/>
                    <a:pt x="33207" y="56285"/>
                    <a:pt x="33102" y="56264"/>
                  </a:cubicBezTo>
                  <a:cubicBezTo>
                    <a:pt x="30528" y="55992"/>
                    <a:pt x="27850" y="56096"/>
                    <a:pt x="25256" y="56034"/>
                  </a:cubicBezTo>
                  <a:cubicBezTo>
                    <a:pt x="23461" y="55989"/>
                    <a:pt x="21603" y="55829"/>
                    <a:pt x="19764" y="55829"/>
                  </a:cubicBezTo>
                  <a:cubicBezTo>
                    <a:pt x="19009" y="55829"/>
                    <a:pt x="18257" y="55856"/>
                    <a:pt x="17514" y="55929"/>
                  </a:cubicBezTo>
                  <a:cubicBezTo>
                    <a:pt x="17556" y="55866"/>
                    <a:pt x="17556" y="55783"/>
                    <a:pt x="17577" y="55741"/>
                  </a:cubicBezTo>
                  <a:cubicBezTo>
                    <a:pt x="17932" y="54423"/>
                    <a:pt x="18727" y="53314"/>
                    <a:pt x="19188" y="52058"/>
                  </a:cubicBezTo>
                  <a:cubicBezTo>
                    <a:pt x="19251" y="51954"/>
                    <a:pt x="19167" y="51807"/>
                    <a:pt x="19062" y="51786"/>
                  </a:cubicBezTo>
                  <a:close/>
                  <a:moveTo>
                    <a:pt x="12346" y="38730"/>
                  </a:moveTo>
                  <a:lnTo>
                    <a:pt x="14689" y="40069"/>
                  </a:lnTo>
                  <a:cubicBezTo>
                    <a:pt x="15526" y="40529"/>
                    <a:pt x="16363" y="41010"/>
                    <a:pt x="17200" y="41513"/>
                  </a:cubicBezTo>
                  <a:cubicBezTo>
                    <a:pt x="17200" y="41534"/>
                    <a:pt x="17179" y="41554"/>
                    <a:pt x="17179" y="41575"/>
                  </a:cubicBezTo>
                  <a:cubicBezTo>
                    <a:pt x="17242" y="44567"/>
                    <a:pt x="17388" y="47580"/>
                    <a:pt x="17786" y="50531"/>
                  </a:cubicBezTo>
                  <a:cubicBezTo>
                    <a:pt x="17765" y="50573"/>
                    <a:pt x="17765" y="50635"/>
                    <a:pt x="17786" y="50656"/>
                  </a:cubicBezTo>
                  <a:lnTo>
                    <a:pt x="17723" y="50656"/>
                  </a:lnTo>
                  <a:cubicBezTo>
                    <a:pt x="17702" y="50656"/>
                    <a:pt x="17702" y="50719"/>
                    <a:pt x="17723" y="50719"/>
                  </a:cubicBezTo>
                  <a:lnTo>
                    <a:pt x="17786" y="50719"/>
                  </a:lnTo>
                  <a:cubicBezTo>
                    <a:pt x="17786" y="50761"/>
                    <a:pt x="17807" y="50824"/>
                    <a:pt x="17807" y="50886"/>
                  </a:cubicBezTo>
                  <a:lnTo>
                    <a:pt x="17807" y="50928"/>
                  </a:lnTo>
                  <a:cubicBezTo>
                    <a:pt x="15212" y="52916"/>
                    <a:pt x="13999" y="56703"/>
                    <a:pt x="13748" y="59904"/>
                  </a:cubicBezTo>
                  <a:lnTo>
                    <a:pt x="13748" y="60009"/>
                  </a:lnTo>
                  <a:cubicBezTo>
                    <a:pt x="13371" y="56661"/>
                    <a:pt x="13204" y="53251"/>
                    <a:pt x="13057" y="49861"/>
                  </a:cubicBezTo>
                  <a:lnTo>
                    <a:pt x="13057" y="49861"/>
                  </a:lnTo>
                  <a:cubicBezTo>
                    <a:pt x="13287" y="49966"/>
                    <a:pt x="13538" y="50029"/>
                    <a:pt x="13810" y="50133"/>
                  </a:cubicBezTo>
                  <a:cubicBezTo>
                    <a:pt x="13607" y="50031"/>
                    <a:pt x="13423" y="49930"/>
                    <a:pt x="13279" y="49809"/>
                  </a:cubicBezTo>
                  <a:lnTo>
                    <a:pt x="13279" y="49809"/>
                  </a:lnTo>
                  <a:cubicBezTo>
                    <a:pt x="13560" y="50030"/>
                    <a:pt x="14947" y="50071"/>
                    <a:pt x="15380" y="50112"/>
                  </a:cubicBezTo>
                  <a:cubicBezTo>
                    <a:pt x="15463" y="50112"/>
                    <a:pt x="15526" y="50008"/>
                    <a:pt x="15422" y="49966"/>
                  </a:cubicBezTo>
                  <a:cubicBezTo>
                    <a:pt x="14940" y="49673"/>
                    <a:pt x="14166" y="49401"/>
                    <a:pt x="13748" y="49024"/>
                  </a:cubicBezTo>
                  <a:cubicBezTo>
                    <a:pt x="13727" y="48982"/>
                    <a:pt x="13685" y="48961"/>
                    <a:pt x="13643" y="48941"/>
                  </a:cubicBezTo>
                  <a:cubicBezTo>
                    <a:pt x="13706" y="48941"/>
                    <a:pt x="13810" y="48961"/>
                    <a:pt x="13915" y="48961"/>
                  </a:cubicBezTo>
                  <a:cubicBezTo>
                    <a:pt x="14313" y="48982"/>
                    <a:pt x="14689" y="49066"/>
                    <a:pt x="15066" y="49129"/>
                  </a:cubicBezTo>
                  <a:cubicBezTo>
                    <a:pt x="15150" y="49129"/>
                    <a:pt x="15212" y="49024"/>
                    <a:pt x="15108" y="48982"/>
                  </a:cubicBezTo>
                  <a:cubicBezTo>
                    <a:pt x="14668" y="48731"/>
                    <a:pt x="13727" y="48313"/>
                    <a:pt x="13518" y="47832"/>
                  </a:cubicBezTo>
                  <a:cubicBezTo>
                    <a:pt x="13431" y="47620"/>
                    <a:pt x="13551" y="47549"/>
                    <a:pt x="13753" y="47549"/>
                  </a:cubicBezTo>
                  <a:cubicBezTo>
                    <a:pt x="14090" y="47549"/>
                    <a:pt x="14655" y="47745"/>
                    <a:pt x="14878" y="47811"/>
                  </a:cubicBezTo>
                  <a:cubicBezTo>
                    <a:pt x="14884" y="47812"/>
                    <a:pt x="14890" y="47813"/>
                    <a:pt x="14896" y="47813"/>
                  </a:cubicBezTo>
                  <a:cubicBezTo>
                    <a:pt x="14967" y="47813"/>
                    <a:pt x="14998" y="47703"/>
                    <a:pt x="14940" y="47664"/>
                  </a:cubicBezTo>
                  <a:cubicBezTo>
                    <a:pt x="14522" y="47413"/>
                    <a:pt x="13580" y="46953"/>
                    <a:pt x="13413" y="46513"/>
                  </a:cubicBezTo>
                  <a:cubicBezTo>
                    <a:pt x="13368" y="46396"/>
                    <a:pt x="13342" y="46365"/>
                    <a:pt x="13354" y="46365"/>
                  </a:cubicBezTo>
                  <a:cubicBezTo>
                    <a:pt x="13369" y="46365"/>
                    <a:pt x="13437" y="46410"/>
                    <a:pt x="13591" y="46410"/>
                  </a:cubicBezTo>
                  <a:cubicBezTo>
                    <a:pt x="13607" y="46410"/>
                    <a:pt x="13625" y="46410"/>
                    <a:pt x="13643" y="46409"/>
                  </a:cubicBezTo>
                  <a:cubicBezTo>
                    <a:pt x="13957" y="46409"/>
                    <a:pt x="14459" y="46576"/>
                    <a:pt x="14752" y="46660"/>
                  </a:cubicBezTo>
                  <a:cubicBezTo>
                    <a:pt x="14759" y="46662"/>
                    <a:pt x="14767" y="46663"/>
                    <a:pt x="14773" y="46663"/>
                  </a:cubicBezTo>
                  <a:cubicBezTo>
                    <a:pt x="14843" y="46663"/>
                    <a:pt x="14874" y="46572"/>
                    <a:pt x="14836" y="46534"/>
                  </a:cubicBezTo>
                  <a:cubicBezTo>
                    <a:pt x="14543" y="46220"/>
                    <a:pt x="14229" y="45928"/>
                    <a:pt x="13894" y="45676"/>
                  </a:cubicBezTo>
                  <a:cubicBezTo>
                    <a:pt x="13748" y="45572"/>
                    <a:pt x="13497" y="45404"/>
                    <a:pt x="13497" y="45363"/>
                  </a:cubicBezTo>
                  <a:cubicBezTo>
                    <a:pt x="13497" y="45353"/>
                    <a:pt x="13514" y="45348"/>
                    <a:pt x="13544" y="45348"/>
                  </a:cubicBezTo>
                  <a:cubicBezTo>
                    <a:pt x="13770" y="45348"/>
                    <a:pt x="14743" y="45595"/>
                    <a:pt x="14836" y="45614"/>
                  </a:cubicBezTo>
                  <a:cubicBezTo>
                    <a:pt x="14844" y="45615"/>
                    <a:pt x="14851" y="45616"/>
                    <a:pt x="14858" y="45616"/>
                  </a:cubicBezTo>
                  <a:cubicBezTo>
                    <a:pt x="14943" y="45616"/>
                    <a:pt x="14956" y="45506"/>
                    <a:pt x="14898" y="45467"/>
                  </a:cubicBezTo>
                  <a:cubicBezTo>
                    <a:pt x="14647" y="45279"/>
                    <a:pt x="13434" y="44630"/>
                    <a:pt x="13392" y="44358"/>
                  </a:cubicBezTo>
                  <a:lnTo>
                    <a:pt x="13392" y="44358"/>
                  </a:lnTo>
                  <a:cubicBezTo>
                    <a:pt x="13413" y="44442"/>
                    <a:pt x="14752" y="44693"/>
                    <a:pt x="14940" y="44756"/>
                  </a:cubicBezTo>
                  <a:cubicBezTo>
                    <a:pt x="14948" y="44757"/>
                    <a:pt x="14956" y="44758"/>
                    <a:pt x="14963" y="44758"/>
                  </a:cubicBezTo>
                  <a:cubicBezTo>
                    <a:pt x="15047" y="44758"/>
                    <a:pt x="15060" y="44646"/>
                    <a:pt x="14982" y="44588"/>
                  </a:cubicBezTo>
                  <a:cubicBezTo>
                    <a:pt x="14857" y="44484"/>
                    <a:pt x="13183" y="43333"/>
                    <a:pt x="13266" y="43124"/>
                  </a:cubicBezTo>
                  <a:cubicBezTo>
                    <a:pt x="13267" y="43122"/>
                    <a:pt x="13272" y="43121"/>
                    <a:pt x="13279" y="43121"/>
                  </a:cubicBezTo>
                  <a:cubicBezTo>
                    <a:pt x="13438" y="43121"/>
                    <a:pt x="15072" y="43545"/>
                    <a:pt x="15212" y="43605"/>
                  </a:cubicBezTo>
                  <a:cubicBezTo>
                    <a:pt x="15220" y="43607"/>
                    <a:pt x="15228" y="43607"/>
                    <a:pt x="15235" y="43607"/>
                  </a:cubicBezTo>
                  <a:cubicBezTo>
                    <a:pt x="15326" y="43607"/>
                    <a:pt x="15373" y="43496"/>
                    <a:pt x="15296" y="43438"/>
                  </a:cubicBezTo>
                  <a:cubicBezTo>
                    <a:pt x="14898" y="43207"/>
                    <a:pt x="14354" y="42894"/>
                    <a:pt x="14103" y="42496"/>
                  </a:cubicBezTo>
                  <a:cubicBezTo>
                    <a:pt x="13863" y="42136"/>
                    <a:pt x="13929" y="42025"/>
                    <a:pt x="14114" y="42025"/>
                  </a:cubicBezTo>
                  <a:cubicBezTo>
                    <a:pt x="14315" y="42025"/>
                    <a:pt x="14658" y="42158"/>
                    <a:pt x="14898" y="42245"/>
                  </a:cubicBezTo>
                  <a:cubicBezTo>
                    <a:pt x="14905" y="42247"/>
                    <a:pt x="14911" y="42247"/>
                    <a:pt x="14917" y="42247"/>
                  </a:cubicBezTo>
                  <a:cubicBezTo>
                    <a:pt x="14994" y="42247"/>
                    <a:pt x="15060" y="42136"/>
                    <a:pt x="14982" y="42078"/>
                  </a:cubicBezTo>
                  <a:cubicBezTo>
                    <a:pt x="14794" y="41889"/>
                    <a:pt x="14166" y="41554"/>
                    <a:pt x="14438" y="41429"/>
                  </a:cubicBezTo>
                  <a:cubicBezTo>
                    <a:pt x="14478" y="41409"/>
                    <a:pt x="14527" y="41400"/>
                    <a:pt x="14579" y="41400"/>
                  </a:cubicBezTo>
                  <a:cubicBezTo>
                    <a:pt x="14800" y="41400"/>
                    <a:pt x="15102" y="41550"/>
                    <a:pt x="15254" y="41617"/>
                  </a:cubicBezTo>
                  <a:cubicBezTo>
                    <a:pt x="15266" y="41622"/>
                    <a:pt x="15276" y="41624"/>
                    <a:pt x="15286" y="41624"/>
                  </a:cubicBezTo>
                  <a:cubicBezTo>
                    <a:pt x="15366" y="41624"/>
                    <a:pt x="15389" y="41485"/>
                    <a:pt x="15296" y="41429"/>
                  </a:cubicBezTo>
                  <a:cubicBezTo>
                    <a:pt x="14836" y="41241"/>
                    <a:pt x="14417" y="41136"/>
                    <a:pt x="13894" y="41136"/>
                  </a:cubicBezTo>
                  <a:cubicBezTo>
                    <a:pt x="13810" y="41136"/>
                    <a:pt x="13748" y="41241"/>
                    <a:pt x="13810" y="41303"/>
                  </a:cubicBezTo>
                  <a:cubicBezTo>
                    <a:pt x="14041" y="41513"/>
                    <a:pt x="14250" y="41722"/>
                    <a:pt x="14480" y="41931"/>
                  </a:cubicBezTo>
                  <a:cubicBezTo>
                    <a:pt x="14564" y="41952"/>
                    <a:pt x="14600" y="41962"/>
                    <a:pt x="14590" y="41962"/>
                  </a:cubicBezTo>
                  <a:cubicBezTo>
                    <a:pt x="14579" y="41962"/>
                    <a:pt x="14522" y="41952"/>
                    <a:pt x="14417" y="41931"/>
                  </a:cubicBezTo>
                  <a:cubicBezTo>
                    <a:pt x="14375" y="41938"/>
                    <a:pt x="14329" y="41941"/>
                    <a:pt x="14279" y="41941"/>
                  </a:cubicBezTo>
                  <a:cubicBezTo>
                    <a:pt x="14032" y="41941"/>
                    <a:pt x="13709" y="41868"/>
                    <a:pt x="13518" y="41868"/>
                  </a:cubicBezTo>
                  <a:cubicBezTo>
                    <a:pt x="13476" y="41868"/>
                    <a:pt x="13392" y="41952"/>
                    <a:pt x="13434" y="41994"/>
                  </a:cubicBezTo>
                  <a:cubicBezTo>
                    <a:pt x="13810" y="42496"/>
                    <a:pt x="14334" y="42852"/>
                    <a:pt x="14689" y="43291"/>
                  </a:cubicBezTo>
                  <a:cubicBezTo>
                    <a:pt x="14689" y="43301"/>
                    <a:pt x="14698" y="43306"/>
                    <a:pt x="14708" y="43309"/>
                  </a:cubicBezTo>
                  <a:lnTo>
                    <a:pt x="14708" y="43309"/>
                  </a:lnTo>
                  <a:cubicBezTo>
                    <a:pt x="14552" y="43285"/>
                    <a:pt x="14430" y="43227"/>
                    <a:pt x="14271" y="43207"/>
                  </a:cubicBezTo>
                  <a:cubicBezTo>
                    <a:pt x="13831" y="43103"/>
                    <a:pt x="13371" y="42998"/>
                    <a:pt x="12911" y="42894"/>
                  </a:cubicBezTo>
                  <a:cubicBezTo>
                    <a:pt x="12905" y="42892"/>
                    <a:pt x="12899" y="42891"/>
                    <a:pt x="12894" y="42891"/>
                  </a:cubicBezTo>
                  <a:cubicBezTo>
                    <a:pt x="12834" y="42891"/>
                    <a:pt x="12772" y="42981"/>
                    <a:pt x="12848" y="43019"/>
                  </a:cubicBezTo>
                  <a:cubicBezTo>
                    <a:pt x="13015" y="43187"/>
                    <a:pt x="14564" y="44358"/>
                    <a:pt x="14543" y="44484"/>
                  </a:cubicBezTo>
                  <a:cubicBezTo>
                    <a:pt x="14543" y="44484"/>
                    <a:pt x="13183" y="44149"/>
                    <a:pt x="13015" y="44086"/>
                  </a:cubicBezTo>
                  <a:cubicBezTo>
                    <a:pt x="13007" y="44085"/>
                    <a:pt x="13000" y="44084"/>
                    <a:pt x="12993" y="44084"/>
                  </a:cubicBezTo>
                  <a:cubicBezTo>
                    <a:pt x="12905" y="44084"/>
                    <a:pt x="12875" y="44196"/>
                    <a:pt x="12953" y="44254"/>
                  </a:cubicBezTo>
                  <a:cubicBezTo>
                    <a:pt x="13077" y="44358"/>
                    <a:pt x="14441" y="45288"/>
                    <a:pt x="14438" y="45361"/>
                  </a:cubicBezTo>
                  <a:lnTo>
                    <a:pt x="14438" y="45361"/>
                  </a:lnTo>
                  <a:cubicBezTo>
                    <a:pt x="14439" y="45298"/>
                    <a:pt x="13057" y="45195"/>
                    <a:pt x="13099" y="45195"/>
                  </a:cubicBezTo>
                  <a:cubicBezTo>
                    <a:pt x="13015" y="45195"/>
                    <a:pt x="12994" y="45300"/>
                    <a:pt x="13057" y="45363"/>
                  </a:cubicBezTo>
                  <a:cubicBezTo>
                    <a:pt x="13266" y="45488"/>
                    <a:pt x="14480" y="46409"/>
                    <a:pt x="14459" y="46430"/>
                  </a:cubicBezTo>
                  <a:cubicBezTo>
                    <a:pt x="14421" y="46454"/>
                    <a:pt x="14362" y="46465"/>
                    <a:pt x="14290" y="46465"/>
                  </a:cubicBezTo>
                  <a:cubicBezTo>
                    <a:pt x="13932" y="46465"/>
                    <a:pt x="13242" y="46206"/>
                    <a:pt x="13015" y="46137"/>
                  </a:cubicBezTo>
                  <a:cubicBezTo>
                    <a:pt x="13010" y="46135"/>
                    <a:pt x="13004" y="46134"/>
                    <a:pt x="12999" y="46134"/>
                  </a:cubicBezTo>
                  <a:cubicBezTo>
                    <a:pt x="12942" y="46134"/>
                    <a:pt x="12895" y="46224"/>
                    <a:pt x="12953" y="46262"/>
                  </a:cubicBezTo>
                  <a:cubicBezTo>
                    <a:pt x="13392" y="46764"/>
                    <a:pt x="13915" y="47099"/>
                    <a:pt x="14375" y="47560"/>
                  </a:cubicBezTo>
                  <a:cubicBezTo>
                    <a:pt x="14334" y="47560"/>
                    <a:pt x="14271" y="47518"/>
                    <a:pt x="14208" y="47518"/>
                  </a:cubicBezTo>
                  <a:cubicBezTo>
                    <a:pt x="13932" y="47487"/>
                    <a:pt x="13668" y="47468"/>
                    <a:pt x="13390" y="47468"/>
                  </a:cubicBezTo>
                  <a:cubicBezTo>
                    <a:pt x="13288" y="47468"/>
                    <a:pt x="13185" y="47470"/>
                    <a:pt x="13078" y="47476"/>
                  </a:cubicBezTo>
                  <a:cubicBezTo>
                    <a:pt x="12994" y="47476"/>
                    <a:pt x="12973" y="47539"/>
                    <a:pt x="13015" y="47601"/>
                  </a:cubicBezTo>
                  <a:cubicBezTo>
                    <a:pt x="13434" y="48062"/>
                    <a:pt x="13936" y="48376"/>
                    <a:pt x="14417" y="48773"/>
                  </a:cubicBezTo>
                  <a:cubicBezTo>
                    <a:pt x="14522" y="48878"/>
                    <a:pt x="14647" y="48899"/>
                    <a:pt x="14689" y="48941"/>
                  </a:cubicBezTo>
                  <a:cubicBezTo>
                    <a:pt x="14647" y="48941"/>
                    <a:pt x="14543" y="48899"/>
                    <a:pt x="14334" y="48899"/>
                  </a:cubicBezTo>
                  <a:cubicBezTo>
                    <a:pt x="13936" y="48878"/>
                    <a:pt x="13538" y="48794"/>
                    <a:pt x="13183" y="48731"/>
                  </a:cubicBezTo>
                  <a:cubicBezTo>
                    <a:pt x="13172" y="48726"/>
                    <a:pt x="13162" y="48724"/>
                    <a:pt x="13152" y="48724"/>
                  </a:cubicBezTo>
                  <a:cubicBezTo>
                    <a:pt x="13081" y="48724"/>
                    <a:pt x="13026" y="48841"/>
                    <a:pt x="13099" y="48878"/>
                  </a:cubicBezTo>
                  <a:cubicBezTo>
                    <a:pt x="13391" y="49045"/>
                    <a:pt x="14890" y="49628"/>
                    <a:pt x="14981" y="49922"/>
                  </a:cubicBezTo>
                  <a:lnTo>
                    <a:pt x="14981" y="49922"/>
                  </a:lnTo>
                  <a:cubicBezTo>
                    <a:pt x="14940" y="49817"/>
                    <a:pt x="13576" y="49693"/>
                    <a:pt x="13015" y="49631"/>
                  </a:cubicBezTo>
                  <a:cubicBezTo>
                    <a:pt x="12869" y="45969"/>
                    <a:pt x="12743" y="42350"/>
                    <a:pt x="12346" y="38730"/>
                  </a:cubicBezTo>
                  <a:close/>
                  <a:moveTo>
                    <a:pt x="16259" y="64089"/>
                  </a:moveTo>
                  <a:lnTo>
                    <a:pt x="16259" y="64089"/>
                  </a:lnTo>
                  <a:cubicBezTo>
                    <a:pt x="16363" y="64361"/>
                    <a:pt x="16531" y="64654"/>
                    <a:pt x="16656" y="64947"/>
                  </a:cubicBezTo>
                  <a:cubicBezTo>
                    <a:pt x="16677" y="65261"/>
                    <a:pt x="16740" y="65575"/>
                    <a:pt x="16782" y="65868"/>
                  </a:cubicBezTo>
                  <a:cubicBezTo>
                    <a:pt x="16531" y="65094"/>
                    <a:pt x="16342" y="64424"/>
                    <a:pt x="16300" y="64236"/>
                  </a:cubicBezTo>
                  <a:cubicBezTo>
                    <a:pt x="16300" y="64194"/>
                    <a:pt x="16259" y="64131"/>
                    <a:pt x="16259" y="64089"/>
                  </a:cubicBezTo>
                  <a:close/>
                  <a:moveTo>
                    <a:pt x="61265" y="51493"/>
                  </a:moveTo>
                  <a:cubicBezTo>
                    <a:pt x="62793" y="51870"/>
                    <a:pt x="64508" y="51786"/>
                    <a:pt x="66057" y="51912"/>
                  </a:cubicBezTo>
                  <a:cubicBezTo>
                    <a:pt x="67898" y="52079"/>
                    <a:pt x="69718" y="52267"/>
                    <a:pt x="71560" y="52309"/>
                  </a:cubicBezTo>
                  <a:cubicBezTo>
                    <a:pt x="71831" y="52320"/>
                    <a:pt x="72102" y="52325"/>
                    <a:pt x="72372" y="52325"/>
                  </a:cubicBezTo>
                  <a:cubicBezTo>
                    <a:pt x="75153" y="52325"/>
                    <a:pt x="77877" y="51805"/>
                    <a:pt x="80647" y="51805"/>
                  </a:cubicBezTo>
                  <a:cubicBezTo>
                    <a:pt x="80743" y="51805"/>
                    <a:pt x="80838" y="51806"/>
                    <a:pt x="80933" y="51807"/>
                  </a:cubicBezTo>
                  <a:cubicBezTo>
                    <a:pt x="79573" y="53418"/>
                    <a:pt x="79008" y="55531"/>
                    <a:pt x="78736" y="57624"/>
                  </a:cubicBezTo>
                  <a:cubicBezTo>
                    <a:pt x="76678" y="57481"/>
                    <a:pt x="74605" y="57433"/>
                    <a:pt x="72526" y="57433"/>
                  </a:cubicBezTo>
                  <a:cubicBezTo>
                    <a:pt x="70337" y="57433"/>
                    <a:pt x="68142" y="57486"/>
                    <a:pt x="65952" y="57540"/>
                  </a:cubicBezTo>
                  <a:cubicBezTo>
                    <a:pt x="61684" y="57645"/>
                    <a:pt x="57436" y="57854"/>
                    <a:pt x="53168" y="58252"/>
                  </a:cubicBezTo>
                  <a:cubicBezTo>
                    <a:pt x="53084" y="58252"/>
                    <a:pt x="53084" y="58356"/>
                    <a:pt x="53168" y="58356"/>
                  </a:cubicBezTo>
                  <a:cubicBezTo>
                    <a:pt x="57436" y="58084"/>
                    <a:pt x="61684" y="57854"/>
                    <a:pt x="65952" y="57770"/>
                  </a:cubicBezTo>
                  <a:cubicBezTo>
                    <a:pt x="66705" y="57759"/>
                    <a:pt x="67457" y="57755"/>
                    <a:pt x="68208" y="57755"/>
                  </a:cubicBezTo>
                  <a:cubicBezTo>
                    <a:pt x="71714" y="57755"/>
                    <a:pt x="75200" y="57854"/>
                    <a:pt x="78715" y="57854"/>
                  </a:cubicBezTo>
                  <a:cubicBezTo>
                    <a:pt x="78674" y="58398"/>
                    <a:pt x="78611" y="58921"/>
                    <a:pt x="78590" y="59444"/>
                  </a:cubicBezTo>
                  <a:cubicBezTo>
                    <a:pt x="78569" y="59946"/>
                    <a:pt x="78569" y="60449"/>
                    <a:pt x="78569" y="60951"/>
                  </a:cubicBezTo>
                  <a:cubicBezTo>
                    <a:pt x="77104" y="61013"/>
                    <a:pt x="75598" y="61118"/>
                    <a:pt x="74154" y="61202"/>
                  </a:cubicBezTo>
                  <a:cubicBezTo>
                    <a:pt x="73443" y="61265"/>
                    <a:pt x="72731" y="61285"/>
                    <a:pt x="72020" y="61327"/>
                  </a:cubicBezTo>
                  <a:cubicBezTo>
                    <a:pt x="71566" y="61364"/>
                    <a:pt x="71025" y="61459"/>
                    <a:pt x="70508" y="61459"/>
                  </a:cubicBezTo>
                  <a:cubicBezTo>
                    <a:pt x="70144" y="61459"/>
                    <a:pt x="69791" y="61412"/>
                    <a:pt x="69488" y="61265"/>
                  </a:cubicBezTo>
                  <a:cubicBezTo>
                    <a:pt x="69475" y="61258"/>
                    <a:pt x="69462" y="61255"/>
                    <a:pt x="69451" y="61255"/>
                  </a:cubicBezTo>
                  <a:cubicBezTo>
                    <a:pt x="69393" y="61255"/>
                    <a:pt x="69369" y="61334"/>
                    <a:pt x="69404" y="61369"/>
                  </a:cubicBezTo>
                  <a:cubicBezTo>
                    <a:pt x="69818" y="61606"/>
                    <a:pt x="70335" y="61679"/>
                    <a:pt x="70875" y="61679"/>
                  </a:cubicBezTo>
                  <a:cubicBezTo>
                    <a:pt x="71672" y="61679"/>
                    <a:pt x="72522" y="61520"/>
                    <a:pt x="73171" y="61495"/>
                  </a:cubicBezTo>
                  <a:cubicBezTo>
                    <a:pt x="74970" y="61390"/>
                    <a:pt x="76749" y="61306"/>
                    <a:pt x="78569" y="61181"/>
                  </a:cubicBezTo>
                  <a:cubicBezTo>
                    <a:pt x="78611" y="62520"/>
                    <a:pt x="78778" y="63838"/>
                    <a:pt x="79113" y="65135"/>
                  </a:cubicBezTo>
                  <a:cubicBezTo>
                    <a:pt x="75200" y="65386"/>
                    <a:pt x="71267" y="65763"/>
                    <a:pt x="67354" y="65993"/>
                  </a:cubicBezTo>
                  <a:cubicBezTo>
                    <a:pt x="63253" y="66244"/>
                    <a:pt x="59152" y="66244"/>
                    <a:pt x="55051" y="66307"/>
                  </a:cubicBezTo>
                  <a:cubicBezTo>
                    <a:pt x="53590" y="66322"/>
                    <a:pt x="52130" y="66329"/>
                    <a:pt x="50670" y="66329"/>
                  </a:cubicBezTo>
                  <a:cubicBezTo>
                    <a:pt x="44101" y="66329"/>
                    <a:pt x="37542" y="66189"/>
                    <a:pt x="30968" y="66035"/>
                  </a:cubicBezTo>
                  <a:cubicBezTo>
                    <a:pt x="26511" y="65930"/>
                    <a:pt x="22054" y="65826"/>
                    <a:pt x="17598" y="65805"/>
                  </a:cubicBezTo>
                  <a:cubicBezTo>
                    <a:pt x="17451" y="65135"/>
                    <a:pt x="17347" y="64466"/>
                    <a:pt x="17263" y="63796"/>
                  </a:cubicBezTo>
                  <a:cubicBezTo>
                    <a:pt x="22120" y="63796"/>
                    <a:pt x="26967" y="63743"/>
                    <a:pt x="31818" y="63743"/>
                  </a:cubicBezTo>
                  <a:cubicBezTo>
                    <a:pt x="33758" y="63743"/>
                    <a:pt x="35700" y="63751"/>
                    <a:pt x="37642" y="63775"/>
                  </a:cubicBezTo>
                  <a:cubicBezTo>
                    <a:pt x="41116" y="63796"/>
                    <a:pt x="44589" y="63838"/>
                    <a:pt x="48062" y="63922"/>
                  </a:cubicBezTo>
                  <a:cubicBezTo>
                    <a:pt x="51003" y="63993"/>
                    <a:pt x="54003" y="64216"/>
                    <a:pt x="56961" y="64216"/>
                  </a:cubicBezTo>
                  <a:cubicBezTo>
                    <a:pt x="57477" y="64216"/>
                    <a:pt x="57991" y="64209"/>
                    <a:pt x="58503" y="64194"/>
                  </a:cubicBezTo>
                  <a:cubicBezTo>
                    <a:pt x="58629" y="64194"/>
                    <a:pt x="58629" y="63985"/>
                    <a:pt x="58503" y="63985"/>
                  </a:cubicBezTo>
                  <a:cubicBezTo>
                    <a:pt x="55051" y="63629"/>
                    <a:pt x="51515" y="63713"/>
                    <a:pt x="48062" y="63671"/>
                  </a:cubicBezTo>
                  <a:cubicBezTo>
                    <a:pt x="44589" y="63587"/>
                    <a:pt x="41116" y="63524"/>
                    <a:pt x="37642" y="63503"/>
                  </a:cubicBezTo>
                  <a:cubicBezTo>
                    <a:pt x="35072" y="63488"/>
                    <a:pt x="32502" y="63472"/>
                    <a:pt x="29933" y="63472"/>
                  </a:cubicBezTo>
                  <a:cubicBezTo>
                    <a:pt x="25705" y="63472"/>
                    <a:pt x="21480" y="63515"/>
                    <a:pt x="17263" y="63671"/>
                  </a:cubicBezTo>
                  <a:cubicBezTo>
                    <a:pt x="17200" y="63043"/>
                    <a:pt x="17158" y="62373"/>
                    <a:pt x="17158" y="61725"/>
                  </a:cubicBezTo>
                  <a:lnTo>
                    <a:pt x="17158" y="61725"/>
                  </a:lnTo>
                  <a:cubicBezTo>
                    <a:pt x="25444" y="62101"/>
                    <a:pt x="33792" y="62060"/>
                    <a:pt x="42099" y="62122"/>
                  </a:cubicBezTo>
                  <a:cubicBezTo>
                    <a:pt x="46652" y="62145"/>
                    <a:pt x="51204" y="62204"/>
                    <a:pt x="55750" y="62204"/>
                  </a:cubicBezTo>
                  <a:cubicBezTo>
                    <a:pt x="59603" y="62204"/>
                    <a:pt x="63451" y="62162"/>
                    <a:pt x="67291" y="62018"/>
                  </a:cubicBezTo>
                  <a:cubicBezTo>
                    <a:pt x="67459" y="62018"/>
                    <a:pt x="67459" y="61809"/>
                    <a:pt x="67291" y="61788"/>
                  </a:cubicBezTo>
                  <a:cubicBezTo>
                    <a:pt x="65056" y="61749"/>
                    <a:pt x="62820" y="61735"/>
                    <a:pt x="60585" y="61735"/>
                  </a:cubicBezTo>
                  <a:cubicBezTo>
                    <a:pt x="55217" y="61735"/>
                    <a:pt x="49848" y="61814"/>
                    <a:pt x="44471" y="61814"/>
                  </a:cubicBezTo>
                  <a:cubicBezTo>
                    <a:pt x="43681" y="61814"/>
                    <a:pt x="42890" y="61812"/>
                    <a:pt x="42099" y="61809"/>
                  </a:cubicBezTo>
                  <a:cubicBezTo>
                    <a:pt x="34648" y="61790"/>
                    <a:pt x="27181" y="61569"/>
                    <a:pt x="19727" y="61569"/>
                  </a:cubicBezTo>
                  <a:cubicBezTo>
                    <a:pt x="18870" y="61569"/>
                    <a:pt x="18014" y="61572"/>
                    <a:pt x="17158" y="61578"/>
                  </a:cubicBezTo>
                  <a:lnTo>
                    <a:pt x="17158" y="60156"/>
                  </a:lnTo>
                  <a:lnTo>
                    <a:pt x="17179" y="60156"/>
                  </a:lnTo>
                  <a:cubicBezTo>
                    <a:pt x="17179" y="60218"/>
                    <a:pt x="17200" y="60239"/>
                    <a:pt x="17263" y="60239"/>
                  </a:cubicBezTo>
                  <a:cubicBezTo>
                    <a:pt x="19647" y="60253"/>
                    <a:pt x="22049" y="60346"/>
                    <a:pt x="24440" y="60346"/>
                  </a:cubicBezTo>
                  <a:cubicBezTo>
                    <a:pt x="25721" y="60346"/>
                    <a:pt x="26999" y="60320"/>
                    <a:pt x="28269" y="60239"/>
                  </a:cubicBezTo>
                  <a:cubicBezTo>
                    <a:pt x="28373" y="60239"/>
                    <a:pt x="28373" y="60072"/>
                    <a:pt x="28269" y="60051"/>
                  </a:cubicBezTo>
                  <a:cubicBezTo>
                    <a:pt x="26999" y="59971"/>
                    <a:pt x="25721" y="59944"/>
                    <a:pt x="24440" y="59944"/>
                  </a:cubicBezTo>
                  <a:cubicBezTo>
                    <a:pt x="22049" y="59944"/>
                    <a:pt x="19647" y="60037"/>
                    <a:pt x="17263" y="60051"/>
                  </a:cubicBezTo>
                  <a:cubicBezTo>
                    <a:pt x="17200" y="60051"/>
                    <a:pt x="17179" y="60072"/>
                    <a:pt x="17179" y="60135"/>
                  </a:cubicBezTo>
                  <a:lnTo>
                    <a:pt x="17158" y="60135"/>
                  </a:lnTo>
                  <a:lnTo>
                    <a:pt x="17158" y="60051"/>
                  </a:lnTo>
                  <a:cubicBezTo>
                    <a:pt x="17158" y="59381"/>
                    <a:pt x="17179" y="58691"/>
                    <a:pt x="17200" y="58042"/>
                  </a:cubicBezTo>
                  <a:cubicBezTo>
                    <a:pt x="24624" y="58254"/>
                    <a:pt x="32047" y="58269"/>
                    <a:pt x="39463" y="58269"/>
                  </a:cubicBezTo>
                  <a:cubicBezTo>
                    <a:pt x="40727" y="58269"/>
                    <a:pt x="41992" y="58268"/>
                    <a:pt x="43256" y="58268"/>
                  </a:cubicBezTo>
                  <a:cubicBezTo>
                    <a:pt x="44859" y="58268"/>
                    <a:pt x="46461" y="58269"/>
                    <a:pt x="48062" y="58272"/>
                  </a:cubicBezTo>
                  <a:cubicBezTo>
                    <a:pt x="48460" y="58398"/>
                    <a:pt x="48837" y="58565"/>
                    <a:pt x="49213" y="58691"/>
                  </a:cubicBezTo>
                  <a:cubicBezTo>
                    <a:pt x="49244" y="58699"/>
                    <a:pt x="49273" y="58702"/>
                    <a:pt x="49300" y="58702"/>
                  </a:cubicBezTo>
                  <a:cubicBezTo>
                    <a:pt x="49493" y="58702"/>
                    <a:pt x="49587" y="58519"/>
                    <a:pt x="49569" y="58335"/>
                  </a:cubicBezTo>
                  <a:cubicBezTo>
                    <a:pt x="49736" y="58293"/>
                    <a:pt x="49925" y="58293"/>
                    <a:pt x="50113" y="58252"/>
                  </a:cubicBezTo>
                  <a:lnTo>
                    <a:pt x="51578" y="58252"/>
                  </a:lnTo>
                  <a:cubicBezTo>
                    <a:pt x="51787" y="58252"/>
                    <a:pt x="51787" y="57938"/>
                    <a:pt x="51578" y="57938"/>
                  </a:cubicBezTo>
                  <a:lnTo>
                    <a:pt x="51159" y="57938"/>
                  </a:lnTo>
                  <a:cubicBezTo>
                    <a:pt x="51912" y="57624"/>
                    <a:pt x="52603" y="57143"/>
                    <a:pt x="53293" y="56619"/>
                  </a:cubicBezTo>
                  <a:cubicBezTo>
                    <a:pt x="54737" y="55511"/>
                    <a:pt x="56202" y="54464"/>
                    <a:pt x="57771" y="53523"/>
                  </a:cubicBezTo>
                  <a:cubicBezTo>
                    <a:pt x="58922" y="52832"/>
                    <a:pt x="60093" y="52184"/>
                    <a:pt x="61265" y="51493"/>
                  </a:cubicBezTo>
                  <a:close/>
                  <a:moveTo>
                    <a:pt x="16949" y="66035"/>
                  </a:moveTo>
                  <a:cubicBezTo>
                    <a:pt x="17075" y="66516"/>
                    <a:pt x="17263" y="66977"/>
                    <a:pt x="17472" y="67458"/>
                  </a:cubicBezTo>
                  <a:cubicBezTo>
                    <a:pt x="17263" y="67060"/>
                    <a:pt x="17054" y="66537"/>
                    <a:pt x="16865" y="66035"/>
                  </a:cubicBezTo>
                  <a:lnTo>
                    <a:pt x="16865" y="66035"/>
                  </a:lnTo>
                  <a:cubicBezTo>
                    <a:pt x="16876" y="66056"/>
                    <a:pt x="16891" y="66066"/>
                    <a:pt x="16907" y="66066"/>
                  </a:cubicBezTo>
                  <a:cubicBezTo>
                    <a:pt x="16923" y="66066"/>
                    <a:pt x="16939" y="66056"/>
                    <a:pt x="16949" y="66035"/>
                  </a:cubicBezTo>
                  <a:close/>
                  <a:moveTo>
                    <a:pt x="79176" y="65303"/>
                  </a:moveTo>
                  <a:cubicBezTo>
                    <a:pt x="79301" y="65784"/>
                    <a:pt x="79448" y="66223"/>
                    <a:pt x="79636" y="66684"/>
                  </a:cubicBezTo>
                  <a:cubicBezTo>
                    <a:pt x="79615" y="66663"/>
                    <a:pt x="79594" y="66663"/>
                    <a:pt x="79552" y="66663"/>
                  </a:cubicBezTo>
                  <a:cubicBezTo>
                    <a:pt x="66872" y="67374"/>
                    <a:pt x="54178" y="67719"/>
                    <a:pt x="41492" y="67719"/>
                  </a:cubicBezTo>
                  <a:cubicBezTo>
                    <a:pt x="38123" y="67719"/>
                    <a:pt x="34754" y="67695"/>
                    <a:pt x="31386" y="67646"/>
                  </a:cubicBezTo>
                  <a:cubicBezTo>
                    <a:pt x="27288" y="67569"/>
                    <a:pt x="23153" y="67262"/>
                    <a:pt x="19065" y="67262"/>
                  </a:cubicBezTo>
                  <a:cubicBezTo>
                    <a:pt x="18708" y="67262"/>
                    <a:pt x="18351" y="67265"/>
                    <a:pt x="17995" y="67270"/>
                  </a:cubicBezTo>
                  <a:cubicBezTo>
                    <a:pt x="17828" y="66851"/>
                    <a:pt x="17723" y="66412"/>
                    <a:pt x="17619" y="65972"/>
                  </a:cubicBezTo>
                  <a:lnTo>
                    <a:pt x="17619" y="65972"/>
                  </a:lnTo>
                  <a:cubicBezTo>
                    <a:pt x="26958" y="66341"/>
                    <a:pt x="36320" y="66565"/>
                    <a:pt x="45673" y="66565"/>
                  </a:cubicBezTo>
                  <a:cubicBezTo>
                    <a:pt x="52266" y="66565"/>
                    <a:pt x="58855" y="66453"/>
                    <a:pt x="65429" y="66203"/>
                  </a:cubicBezTo>
                  <a:cubicBezTo>
                    <a:pt x="70011" y="66035"/>
                    <a:pt x="74614" y="65868"/>
                    <a:pt x="79176" y="65303"/>
                  </a:cubicBezTo>
                  <a:close/>
                  <a:moveTo>
                    <a:pt x="51180" y="0"/>
                  </a:moveTo>
                  <a:cubicBezTo>
                    <a:pt x="41660" y="0"/>
                    <a:pt x="32160" y="126"/>
                    <a:pt x="22640" y="188"/>
                  </a:cubicBezTo>
                  <a:cubicBezTo>
                    <a:pt x="20255" y="209"/>
                    <a:pt x="17891" y="209"/>
                    <a:pt x="15505" y="209"/>
                  </a:cubicBezTo>
                  <a:cubicBezTo>
                    <a:pt x="15405" y="209"/>
                    <a:pt x="15305" y="209"/>
                    <a:pt x="15204" y="209"/>
                  </a:cubicBezTo>
                  <a:cubicBezTo>
                    <a:pt x="13490" y="209"/>
                    <a:pt x="11666" y="228"/>
                    <a:pt x="10065" y="900"/>
                  </a:cubicBezTo>
                  <a:cubicBezTo>
                    <a:pt x="7429" y="1967"/>
                    <a:pt x="5755" y="5085"/>
                    <a:pt x="6843" y="7847"/>
                  </a:cubicBezTo>
                  <a:cubicBezTo>
                    <a:pt x="6843" y="7867"/>
                    <a:pt x="6864" y="7867"/>
                    <a:pt x="6864" y="7909"/>
                  </a:cubicBezTo>
                  <a:cubicBezTo>
                    <a:pt x="6759" y="7951"/>
                    <a:pt x="6696" y="8056"/>
                    <a:pt x="6738" y="8223"/>
                  </a:cubicBezTo>
                  <a:cubicBezTo>
                    <a:pt x="8203" y="13266"/>
                    <a:pt x="10065" y="18225"/>
                    <a:pt x="12053" y="23100"/>
                  </a:cubicBezTo>
                  <a:cubicBezTo>
                    <a:pt x="12827" y="25067"/>
                    <a:pt x="13643" y="27054"/>
                    <a:pt x="14501" y="29000"/>
                  </a:cubicBezTo>
                  <a:cubicBezTo>
                    <a:pt x="12576" y="27640"/>
                    <a:pt x="10609" y="26322"/>
                    <a:pt x="8538" y="25171"/>
                  </a:cubicBezTo>
                  <a:cubicBezTo>
                    <a:pt x="6424" y="23979"/>
                    <a:pt x="4332" y="22912"/>
                    <a:pt x="2449" y="21363"/>
                  </a:cubicBezTo>
                  <a:cubicBezTo>
                    <a:pt x="4876" y="20359"/>
                    <a:pt x="7240" y="18894"/>
                    <a:pt x="9521" y="17555"/>
                  </a:cubicBezTo>
                  <a:cubicBezTo>
                    <a:pt x="9791" y="17393"/>
                    <a:pt x="9612" y="17044"/>
                    <a:pt x="9356" y="17044"/>
                  </a:cubicBezTo>
                  <a:cubicBezTo>
                    <a:pt x="9315" y="17044"/>
                    <a:pt x="9272" y="17054"/>
                    <a:pt x="9228" y="17074"/>
                  </a:cubicBezTo>
                  <a:cubicBezTo>
                    <a:pt x="6801" y="18329"/>
                    <a:pt x="4437" y="19773"/>
                    <a:pt x="1989" y="21007"/>
                  </a:cubicBezTo>
                  <a:cubicBezTo>
                    <a:pt x="1905" y="21007"/>
                    <a:pt x="1842" y="21028"/>
                    <a:pt x="1800" y="21091"/>
                  </a:cubicBezTo>
                  <a:cubicBezTo>
                    <a:pt x="1738" y="21112"/>
                    <a:pt x="1696" y="21133"/>
                    <a:pt x="1675" y="21154"/>
                  </a:cubicBezTo>
                  <a:cubicBezTo>
                    <a:pt x="1570" y="21217"/>
                    <a:pt x="1528" y="21321"/>
                    <a:pt x="1570" y="21426"/>
                  </a:cubicBezTo>
                  <a:cubicBezTo>
                    <a:pt x="105" y="23184"/>
                    <a:pt x="1" y="26238"/>
                    <a:pt x="210" y="28352"/>
                  </a:cubicBezTo>
                  <a:cubicBezTo>
                    <a:pt x="357" y="30088"/>
                    <a:pt x="1152" y="33520"/>
                    <a:pt x="3307" y="33687"/>
                  </a:cubicBezTo>
                  <a:cubicBezTo>
                    <a:pt x="3390" y="33687"/>
                    <a:pt x="3474" y="33624"/>
                    <a:pt x="3495" y="33562"/>
                  </a:cubicBezTo>
                  <a:cubicBezTo>
                    <a:pt x="5232" y="34712"/>
                    <a:pt x="7052" y="35675"/>
                    <a:pt x="8831" y="36700"/>
                  </a:cubicBezTo>
                  <a:cubicBezTo>
                    <a:pt x="9856" y="37265"/>
                    <a:pt x="10839" y="37851"/>
                    <a:pt x="11865" y="38458"/>
                  </a:cubicBezTo>
                  <a:cubicBezTo>
                    <a:pt x="11865" y="38479"/>
                    <a:pt x="11844" y="38500"/>
                    <a:pt x="11865" y="38521"/>
                  </a:cubicBezTo>
                  <a:cubicBezTo>
                    <a:pt x="11948" y="42935"/>
                    <a:pt x="12388" y="47392"/>
                    <a:pt x="12681" y="51807"/>
                  </a:cubicBezTo>
                  <a:cubicBezTo>
                    <a:pt x="12911" y="55531"/>
                    <a:pt x="13015" y="59340"/>
                    <a:pt x="13831" y="63001"/>
                  </a:cubicBezTo>
                  <a:cubicBezTo>
                    <a:pt x="14229" y="65679"/>
                    <a:pt x="15338" y="68253"/>
                    <a:pt x="17075" y="70324"/>
                  </a:cubicBezTo>
                  <a:cubicBezTo>
                    <a:pt x="17130" y="70395"/>
                    <a:pt x="17195" y="70424"/>
                    <a:pt x="17259" y="70424"/>
                  </a:cubicBezTo>
                  <a:cubicBezTo>
                    <a:pt x="17460" y="70424"/>
                    <a:pt x="17647" y="70133"/>
                    <a:pt x="17472" y="69927"/>
                  </a:cubicBezTo>
                  <a:cubicBezTo>
                    <a:pt x="15212" y="67081"/>
                    <a:pt x="13957" y="63545"/>
                    <a:pt x="14250" y="59925"/>
                  </a:cubicBezTo>
                  <a:cubicBezTo>
                    <a:pt x="14375" y="58189"/>
                    <a:pt x="14857" y="56515"/>
                    <a:pt x="15589" y="54967"/>
                  </a:cubicBezTo>
                  <a:cubicBezTo>
                    <a:pt x="16279" y="53481"/>
                    <a:pt x="17305" y="52205"/>
                    <a:pt x="18204" y="50845"/>
                  </a:cubicBezTo>
                  <a:lnTo>
                    <a:pt x="18204" y="50824"/>
                  </a:lnTo>
                  <a:cubicBezTo>
                    <a:pt x="20820" y="51284"/>
                    <a:pt x="23540" y="51347"/>
                    <a:pt x="26176" y="51451"/>
                  </a:cubicBezTo>
                  <a:cubicBezTo>
                    <a:pt x="27942" y="51517"/>
                    <a:pt x="29699" y="51549"/>
                    <a:pt x="31458" y="51549"/>
                  </a:cubicBezTo>
                  <a:cubicBezTo>
                    <a:pt x="32514" y="51549"/>
                    <a:pt x="33570" y="51538"/>
                    <a:pt x="34629" y="51514"/>
                  </a:cubicBezTo>
                  <a:cubicBezTo>
                    <a:pt x="34943" y="51702"/>
                    <a:pt x="35257" y="51870"/>
                    <a:pt x="35571" y="52037"/>
                  </a:cubicBezTo>
                  <a:cubicBezTo>
                    <a:pt x="34325" y="52085"/>
                    <a:pt x="33092" y="52111"/>
                    <a:pt x="31859" y="52111"/>
                  </a:cubicBezTo>
                  <a:cubicBezTo>
                    <a:pt x="30399" y="52111"/>
                    <a:pt x="28938" y="52075"/>
                    <a:pt x="27453" y="51995"/>
                  </a:cubicBezTo>
                  <a:cubicBezTo>
                    <a:pt x="25176" y="51846"/>
                    <a:pt x="22767" y="51525"/>
                    <a:pt x="20446" y="51525"/>
                  </a:cubicBezTo>
                  <a:cubicBezTo>
                    <a:pt x="19845" y="51525"/>
                    <a:pt x="19250" y="51546"/>
                    <a:pt x="18665" y="51598"/>
                  </a:cubicBezTo>
                  <a:cubicBezTo>
                    <a:pt x="18581" y="51598"/>
                    <a:pt x="18560" y="51702"/>
                    <a:pt x="18581" y="51765"/>
                  </a:cubicBezTo>
                  <a:cubicBezTo>
                    <a:pt x="18539" y="51765"/>
                    <a:pt x="18518" y="51786"/>
                    <a:pt x="18476" y="51807"/>
                  </a:cubicBezTo>
                  <a:cubicBezTo>
                    <a:pt x="16112" y="54360"/>
                    <a:pt x="15317" y="58252"/>
                    <a:pt x="15442" y="61620"/>
                  </a:cubicBezTo>
                  <a:cubicBezTo>
                    <a:pt x="15481" y="62510"/>
                    <a:pt x="16556" y="68741"/>
                    <a:pt x="18073" y="68741"/>
                  </a:cubicBezTo>
                  <a:cubicBezTo>
                    <a:pt x="18198" y="68741"/>
                    <a:pt x="18325" y="68699"/>
                    <a:pt x="18455" y="68609"/>
                  </a:cubicBezTo>
                  <a:cubicBezTo>
                    <a:pt x="18544" y="68538"/>
                    <a:pt x="18528" y="68361"/>
                    <a:pt x="18418" y="68361"/>
                  </a:cubicBezTo>
                  <a:cubicBezTo>
                    <a:pt x="18398" y="68361"/>
                    <a:pt x="18376" y="68366"/>
                    <a:pt x="18351" y="68379"/>
                  </a:cubicBezTo>
                  <a:cubicBezTo>
                    <a:pt x="18225" y="68065"/>
                    <a:pt x="18121" y="67772"/>
                    <a:pt x="18016" y="67458"/>
                  </a:cubicBezTo>
                  <a:lnTo>
                    <a:pt x="18016" y="67458"/>
                  </a:lnTo>
                  <a:cubicBezTo>
                    <a:pt x="21887" y="67814"/>
                    <a:pt x="25842" y="67772"/>
                    <a:pt x="29712" y="67855"/>
                  </a:cubicBezTo>
                  <a:cubicBezTo>
                    <a:pt x="33688" y="67960"/>
                    <a:pt x="37663" y="68002"/>
                    <a:pt x="41639" y="68023"/>
                  </a:cubicBezTo>
                  <a:cubicBezTo>
                    <a:pt x="42776" y="68032"/>
                    <a:pt x="43913" y="68036"/>
                    <a:pt x="45050" y="68036"/>
                  </a:cubicBezTo>
                  <a:cubicBezTo>
                    <a:pt x="51932" y="68036"/>
                    <a:pt x="58827" y="67880"/>
                    <a:pt x="65722" y="67646"/>
                  </a:cubicBezTo>
                  <a:cubicBezTo>
                    <a:pt x="70325" y="67479"/>
                    <a:pt x="74928" y="67270"/>
                    <a:pt x="79552" y="66977"/>
                  </a:cubicBezTo>
                  <a:cubicBezTo>
                    <a:pt x="79636" y="66977"/>
                    <a:pt x="79657" y="66935"/>
                    <a:pt x="79657" y="66872"/>
                  </a:cubicBezTo>
                  <a:cubicBezTo>
                    <a:pt x="79929" y="67542"/>
                    <a:pt x="80264" y="68190"/>
                    <a:pt x="80661" y="68818"/>
                  </a:cubicBezTo>
                  <a:cubicBezTo>
                    <a:pt x="80661" y="68839"/>
                    <a:pt x="80682" y="68839"/>
                    <a:pt x="80682" y="68860"/>
                  </a:cubicBezTo>
                  <a:cubicBezTo>
                    <a:pt x="66903" y="69073"/>
                    <a:pt x="53140" y="69815"/>
                    <a:pt x="39365" y="69815"/>
                  </a:cubicBezTo>
                  <a:cubicBezTo>
                    <a:pt x="36929" y="69815"/>
                    <a:pt x="34493" y="69792"/>
                    <a:pt x="32056" y="69739"/>
                  </a:cubicBezTo>
                  <a:cubicBezTo>
                    <a:pt x="27432" y="69634"/>
                    <a:pt x="22849" y="69257"/>
                    <a:pt x="18246" y="68818"/>
                  </a:cubicBezTo>
                  <a:cubicBezTo>
                    <a:pt x="18240" y="68817"/>
                    <a:pt x="18234" y="68817"/>
                    <a:pt x="18229" y="68817"/>
                  </a:cubicBezTo>
                  <a:cubicBezTo>
                    <a:pt x="18055" y="68817"/>
                    <a:pt x="18022" y="69112"/>
                    <a:pt x="18204" y="69153"/>
                  </a:cubicBezTo>
                  <a:cubicBezTo>
                    <a:pt x="24580" y="70187"/>
                    <a:pt x="31134" y="70314"/>
                    <a:pt x="37622" y="70314"/>
                  </a:cubicBezTo>
                  <a:cubicBezTo>
                    <a:pt x="39140" y="70314"/>
                    <a:pt x="40654" y="70307"/>
                    <a:pt x="42162" y="70304"/>
                  </a:cubicBezTo>
                  <a:cubicBezTo>
                    <a:pt x="50531" y="70283"/>
                    <a:pt x="58901" y="70094"/>
                    <a:pt x="67270" y="69801"/>
                  </a:cubicBezTo>
                  <a:cubicBezTo>
                    <a:pt x="71978" y="69655"/>
                    <a:pt x="76686" y="69529"/>
                    <a:pt x="81352" y="69257"/>
                  </a:cubicBezTo>
                  <a:cubicBezTo>
                    <a:pt x="81415" y="69257"/>
                    <a:pt x="81436" y="69236"/>
                    <a:pt x="81456" y="69236"/>
                  </a:cubicBezTo>
                  <a:cubicBezTo>
                    <a:pt x="81749" y="69655"/>
                    <a:pt x="81854" y="70178"/>
                    <a:pt x="81645" y="70638"/>
                  </a:cubicBezTo>
                  <a:lnTo>
                    <a:pt x="81645" y="70680"/>
                  </a:lnTo>
                  <a:cubicBezTo>
                    <a:pt x="81624" y="70680"/>
                    <a:pt x="81603" y="70638"/>
                    <a:pt x="81561" y="70638"/>
                  </a:cubicBezTo>
                  <a:cubicBezTo>
                    <a:pt x="68692" y="70671"/>
                    <a:pt x="55822" y="71078"/>
                    <a:pt x="42953" y="71078"/>
                  </a:cubicBezTo>
                  <a:cubicBezTo>
                    <a:pt x="39167" y="71078"/>
                    <a:pt x="35381" y="71043"/>
                    <a:pt x="31596" y="70952"/>
                  </a:cubicBezTo>
                  <a:cubicBezTo>
                    <a:pt x="27286" y="70856"/>
                    <a:pt x="22994" y="70568"/>
                    <a:pt x="18687" y="70568"/>
                  </a:cubicBezTo>
                  <a:cubicBezTo>
                    <a:pt x="18289" y="70568"/>
                    <a:pt x="17891" y="70570"/>
                    <a:pt x="17493" y="70576"/>
                  </a:cubicBezTo>
                  <a:cubicBezTo>
                    <a:pt x="17326" y="70576"/>
                    <a:pt x="17326" y="70806"/>
                    <a:pt x="17493" y="70827"/>
                  </a:cubicBezTo>
                  <a:cubicBezTo>
                    <a:pt x="21594" y="71329"/>
                    <a:pt x="25779" y="71371"/>
                    <a:pt x="29922" y="71475"/>
                  </a:cubicBezTo>
                  <a:cubicBezTo>
                    <a:pt x="34044" y="71580"/>
                    <a:pt x="38207" y="71664"/>
                    <a:pt x="42329" y="71684"/>
                  </a:cubicBezTo>
                  <a:cubicBezTo>
                    <a:pt x="44003" y="71697"/>
                    <a:pt x="45677" y="71703"/>
                    <a:pt x="47351" y="71703"/>
                  </a:cubicBezTo>
                  <a:cubicBezTo>
                    <a:pt x="54047" y="71703"/>
                    <a:pt x="60742" y="71609"/>
                    <a:pt x="67438" y="71475"/>
                  </a:cubicBezTo>
                  <a:cubicBezTo>
                    <a:pt x="72145" y="71371"/>
                    <a:pt x="76853" y="71329"/>
                    <a:pt x="81540" y="71120"/>
                  </a:cubicBezTo>
                  <a:cubicBezTo>
                    <a:pt x="81645" y="71120"/>
                    <a:pt x="81708" y="71057"/>
                    <a:pt x="81728" y="70994"/>
                  </a:cubicBezTo>
                  <a:cubicBezTo>
                    <a:pt x="81759" y="71009"/>
                    <a:pt x="81795" y="71019"/>
                    <a:pt x="81831" y="71019"/>
                  </a:cubicBezTo>
                  <a:cubicBezTo>
                    <a:pt x="81893" y="71019"/>
                    <a:pt x="81953" y="70990"/>
                    <a:pt x="81980" y="70910"/>
                  </a:cubicBezTo>
                  <a:cubicBezTo>
                    <a:pt x="82377" y="70199"/>
                    <a:pt x="82273" y="69257"/>
                    <a:pt x="81666" y="68713"/>
                  </a:cubicBezTo>
                  <a:cubicBezTo>
                    <a:pt x="81605" y="68659"/>
                    <a:pt x="81541" y="68636"/>
                    <a:pt x="81481" y="68636"/>
                  </a:cubicBezTo>
                  <a:cubicBezTo>
                    <a:pt x="81334" y="68636"/>
                    <a:pt x="81211" y="68774"/>
                    <a:pt x="81226" y="68923"/>
                  </a:cubicBezTo>
                  <a:lnTo>
                    <a:pt x="80996" y="68923"/>
                  </a:lnTo>
                  <a:cubicBezTo>
                    <a:pt x="81080" y="68839"/>
                    <a:pt x="81101" y="68734"/>
                    <a:pt x="81017" y="68630"/>
                  </a:cubicBezTo>
                  <a:cubicBezTo>
                    <a:pt x="79448" y="66035"/>
                    <a:pt x="78988" y="63043"/>
                    <a:pt x="79092" y="60030"/>
                  </a:cubicBezTo>
                  <a:cubicBezTo>
                    <a:pt x="79197" y="57205"/>
                    <a:pt x="79615" y="54171"/>
                    <a:pt x="81624" y="52016"/>
                  </a:cubicBezTo>
                  <a:cubicBezTo>
                    <a:pt x="81812" y="52016"/>
                    <a:pt x="81959" y="52058"/>
                    <a:pt x="82147" y="52058"/>
                  </a:cubicBezTo>
                  <a:cubicBezTo>
                    <a:pt x="82231" y="52058"/>
                    <a:pt x="82293" y="51995"/>
                    <a:pt x="82335" y="51954"/>
                  </a:cubicBezTo>
                  <a:cubicBezTo>
                    <a:pt x="82351" y="51954"/>
                    <a:pt x="82367" y="51955"/>
                    <a:pt x="82383" y="51955"/>
                  </a:cubicBezTo>
                  <a:cubicBezTo>
                    <a:pt x="83318" y="51955"/>
                    <a:pt x="83894" y="50748"/>
                    <a:pt x="83298" y="50008"/>
                  </a:cubicBezTo>
                  <a:lnTo>
                    <a:pt x="83214" y="49924"/>
                  </a:lnTo>
                  <a:cubicBezTo>
                    <a:pt x="83089" y="46534"/>
                    <a:pt x="82712" y="43166"/>
                    <a:pt x="82482" y="39776"/>
                  </a:cubicBezTo>
                  <a:cubicBezTo>
                    <a:pt x="84783" y="38458"/>
                    <a:pt x="87085" y="37119"/>
                    <a:pt x="89345" y="35738"/>
                  </a:cubicBezTo>
                  <a:cubicBezTo>
                    <a:pt x="89468" y="35649"/>
                    <a:pt x="89398" y="35442"/>
                    <a:pt x="89260" y="35442"/>
                  </a:cubicBezTo>
                  <a:cubicBezTo>
                    <a:pt x="89235" y="35442"/>
                    <a:pt x="89207" y="35449"/>
                    <a:pt x="89177" y="35466"/>
                  </a:cubicBezTo>
                  <a:cubicBezTo>
                    <a:pt x="82147" y="39085"/>
                    <a:pt x="75326" y="43124"/>
                    <a:pt x="68442" y="46995"/>
                  </a:cubicBezTo>
                  <a:cubicBezTo>
                    <a:pt x="65031" y="48941"/>
                    <a:pt x="61621" y="50824"/>
                    <a:pt x="58210" y="52790"/>
                  </a:cubicBezTo>
                  <a:cubicBezTo>
                    <a:pt x="56725" y="53648"/>
                    <a:pt x="55260" y="54527"/>
                    <a:pt x="53879" y="55573"/>
                  </a:cubicBezTo>
                  <a:cubicBezTo>
                    <a:pt x="52645" y="56515"/>
                    <a:pt x="51410" y="57498"/>
                    <a:pt x="49925" y="57938"/>
                  </a:cubicBezTo>
                  <a:cubicBezTo>
                    <a:pt x="49904" y="57917"/>
                    <a:pt x="49841" y="57875"/>
                    <a:pt x="49820" y="57854"/>
                  </a:cubicBezTo>
                  <a:cubicBezTo>
                    <a:pt x="47874" y="57247"/>
                    <a:pt x="46807" y="55406"/>
                    <a:pt x="46347" y="53523"/>
                  </a:cubicBezTo>
                  <a:cubicBezTo>
                    <a:pt x="46075" y="52477"/>
                    <a:pt x="45949" y="51368"/>
                    <a:pt x="45991" y="50280"/>
                  </a:cubicBezTo>
                  <a:cubicBezTo>
                    <a:pt x="45991" y="50014"/>
                    <a:pt x="46571" y="46927"/>
                    <a:pt x="46753" y="46927"/>
                  </a:cubicBezTo>
                  <a:cubicBezTo>
                    <a:pt x="46757" y="46927"/>
                    <a:pt x="46761" y="46929"/>
                    <a:pt x="46765" y="46932"/>
                  </a:cubicBezTo>
                  <a:cubicBezTo>
                    <a:pt x="46783" y="46942"/>
                    <a:pt x="46801" y="46947"/>
                    <a:pt x="46818" y="46947"/>
                  </a:cubicBezTo>
                  <a:cubicBezTo>
                    <a:pt x="46906" y="46947"/>
                    <a:pt x="46985" y="46831"/>
                    <a:pt x="46933" y="46744"/>
                  </a:cubicBezTo>
                  <a:cubicBezTo>
                    <a:pt x="51473" y="43124"/>
                    <a:pt x="56599" y="40801"/>
                    <a:pt x="61830" y="38374"/>
                  </a:cubicBezTo>
                  <a:lnTo>
                    <a:pt x="62793" y="38374"/>
                  </a:lnTo>
                  <a:cubicBezTo>
                    <a:pt x="60282" y="39546"/>
                    <a:pt x="57813" y="40906"/>
                    <a:pt x="55407" y="42266"/>
                  </a:cubicBezTo>
                  <a:cubicBezTo>
                    <a:pt x="52770" y="43751"/>
                    <a:pt x="50029" y="45216"/>
                    <a:pt x="47602" y="46995"/>
                  </a:cubicBezTo>
                  <a:cubicBezTo>
                    <a:pt x="47581" y="46988"/>
                    <a:pt x="47556" y="46983"/>
                    <a:pt x="47530" y="46983"/>
                  </a:cubicBezTo>
                  <a:cubicBezTo>
                    <a:pt x="47479" y="46983"/>
                    <a:pt x="47428" y="47002"/>
                    <a:pt x="47414" y="47057"/>
                  </a:cubicBezTo>
                  <a:cubicBezTo>
                    <a:pt x="47330" y="47204"/>
                    <a:pt x="47246" y="47392"/>
                    <a:pt x="47184" y="47560"/>
                  </a:cubicBezTo>
                  <a:cubicBezTo>
                    <a:pt x="47142" y="47580"/>
                    <a:pt x="47100" y="47622"/>
                    <a:pt x="47100" y="47685"/>
                  </a:cubicBezTo>
                  <a:cubicBezTo>
                    <a:pt x="47016" y="47894"/>
                    <a:pt x="46974" y="48124"/>
                    <a:pt x="46912" y="48355"/>
                  </a:cubicBezTo>
                  <a:cubicBezTo>
                    <a:pt x="46096" y="51389"/>
                    <a:pt x="47288" y="55301"/>
                    <a:pt x="49904" y="56996"/>
                  </a:cubicBezTo>
                  <a:cubicBezTo>
                    <a:pt x="49937" y="57016"/>
                    <a:pt x="49971" y="57025"/>
                    <a:pt x="50003" y="57025"/>
                  </a:cubicBezTo>
                  <a:cubicBezTo>
                    <a:pt x="50176" y="57025"/>
                    <a:pt x="50316" y="56778"/>
                    <a:pt x="50176" y="56619"/>
                  </a:cubicBezTo>
                  <a:cubicBezTo>
                    <a:pt x="50029" y="56473"/>
                    <a:pt x="49862" y="56285"/>
                    <a:pt x="49715" y="56138"/>
                  </a:cubicBezTo>
                  <a:cubicBezTo>
                    <a:pt x="49757" y="56138"/>
                    <a:pt x="49820" y="56096"/>
                    <a:pt x="49841" y="56075"/>
                  </a:cubicBezTo>
                  <a:cubicBezTo>
                    <a:pt x="49966" y="56285"/>
                    <a:pt x="50134" y="56494"/>
                    <a:pt x="50259" y="56703"/>
                  </a:cubicBezTo>
                  <a:lnTo>
                    <a:pt x="50280" y="56724"/>
                  </a:lnTo>
                  <a:cubicBezTo>
                    <a:pt x="50178" y="56860"/>
                    <a:pt x="50269" y="57051"/>
                    <a:pt x="50419" y="57051"/>
                  </a:cubicBezTo>
                  <a:cubicBezTo>
                    <a:pt x="50454" y="57051"/>
                    <a:pt x="50492" y="57041"/>
                    <a:pt x="50531" y="57017"/>
                  </a:cubicBezTo>
                  <a:cubicBezTo>
                    <a:pt x="56641" y="53251"/>
                    <a:pt x="62688" y="49380"/>
                    <a:pt x="68881" y="45781"/>
                  </a:cubicBezTo>
                  <a:cubicBezTo>
                    <a:pt x="74845" y="42287"/>
                    <a:pt x="80912" y="38981"/>
                    <a:pt x="86980" y="35675"/>
                  </a:cubicBezTo>
                  <a:cubicBezTo>
                    <a:pt x="86998" y="35678"/>
                    <a:pt x="87015" y="35680"/>
                    <a:pt x="87031" y="35680"/>
                  </a:cubicBezTo>
                  <a:cubicBezTo>
                    <a:pt x="87111" y="35680"/>
                    <a:pt x="87172" y="35637"/>
                    <a:pt x="87190" y="35549"/>
                  </a:cubicBezTo>
                  <a:cubicBezTo>
                    <a:pt x="87357" y="35466"/>
                    <a:pt x="87524" y="35361"/>
                    <a:pt x="87692" y="35277"/>
                  </a:cubicBezTo>
                  <a:cubicBezTo>
                    <a:pt x="87801" y="35223"/>
                    <a:pt x="87736" y="35057"/>
                    <a:pt x="87620" y="35057"/>
                  </a:cubicBezTo>
                  <a:cubicBezTo>
                    <a:pt x="87603" y="35057"/>
                    <a:pt x="87585" y="35060"/>
                    <a:pt x="87566" y="35068"/>
                  </a:cubicBezTo>
                  <a:lnTo>
                    <a:pt x="87085" y="35319"/>
                  </a:lnTo>
                  <a:cubicBezTo>
                    <a:pt x="86332" y="34629"/>
                    <a:pt x="85704" y="34001"/>
                    <a:pt x="85306" y="33143"/>
                  </a:cubicBezTo>
                  <a:lnTo>
                    <a:pt x="85306" y="33143"/>
                  </a:lnTo>
                  <a:cubicBezTo>
                    <a:pt x="86729" y="33876"/>
                    <a:pt x="88131" y="34587"/>
                    <a:pt x="89575" y="35236"/>
                  </a:cubicBezTo>
                  <a:cubicBezTo>
                    <a:pt x="89742" y="35236"/>
                    <a:pt x="89910" y="35026"/>
                    <a:pt x="89763" y="34901"/>
                  </a:cubicBezTo>
                  <a:cubicBezTo>
                    <a:pt x="88403" y="33855"/>
                    <a:pt x="86750" y="32955"/>
                    <a:pt x="85097" y="32453"/>
                  </a:cubicBezTo>
                  <a:lnTo>
                    <a:pt x="85076" y="32453"/>
                  </a:lnTo>
                  <a:cubicBezTo>
                    <a:pt x="85014" y="32306"/>
                    <a:pt x="84972" y="32118"/>
                    <a:pt x="84951" y="31930"/>
                  </a:cubicBezTo>
                  <a:cubicBezTo>
                    <a:pt x="84658" y="30507"/>
                    <a:pt x="84867" y="28896"/>
                    <a:pt x="85055" y="27431"/>
                  </a:cubicBezTo>
                  <a:cubicBezTo>
                    <a:pt x="85327" y="27201"/>
                    <a:pt x="85599" y="26950"/>
                    <a:pt x="85809" y="26657"/>
                  </a:cubicBezTo>
                  <a:cubicBezTo>
                    <a:pt x="86164" y="26155"/>
                    <a:pt x="86227" y="25339"/>
                    <a:pt x="85516" y="25339"/>
                  </a:cubicBezTo>
                  <a:cubicBezTo>
                    <a:pt x="85537" y="25234"/>
                    <a:pt x="85516" y="25129"/>
                    <a:pt x="85474" y="25088"/>
                  </a:cubicBezTo>
                  <a:cubicBezTo>
                    <a:pt x="85516" y="25088"/>
                    <a:pt x="85537" y="25109"/>
                    <a:pt x="85599" y="25109"/>
                  </a:cubicBezTo>
                  <a:cubicBezTo>
                    <a:pt x="85620" y="25109"/>
                    <a:pt x="85683" y="25067"/>
                    <a:pt x="85620" y="25025"/>
                  </a:cubicBezTo>
                  <a:cubicBezTo>
                    <a:pt x="82586" y="23497"/>
                    <a:pt x="79134" y="22619"/>
                    <a:pt x="75912" y="21552"/>
                  </a:cubicBezTo>
                  <a:cubicBezTo>
                    <a:pt x="72836" y="20526"/>
                    <a:pt x="69091" y="19836"/>
                    <a:pt x="66580" y="17639"/>
                  </a:cubicBezTo>
                  <a:cubicBezTo>
                    <a:pt x="66538" y="17576"/>
                    <a:pt x="66454" y="17576"/>
                    <a:pt x="66371" y="17576"/>
                  </a:cubicBezTo>
                  <a:cubicBezTo>
                    <a:pt x="64822" y="16007"/>
                    <a:pt x="63337" y="14396"/>
                    <a:pt x="61872" y="12764"/>
                  </a:cubicBezTo>
                  <a:cubicBezTo>
                    <a:pt x="60093" y="10776"/>
                    <a:pt x="58378" y="8746"/>
                    <a:pt x="56662" y="6654"/>
                  </a:cubicBezTo>
                  <a:cubicBezTo>
                    <a:pt x="54883" y="4478"/>
                    <a:pt x="53293" y="2113"/>
                    <a:pt x="51389" y="84"/>
                  </a:cubicBezTo>
                  <a:cubicBezTo>
                    <a:pt x="51326" y="21"/>
                    <a:pt x="51264" y="0"/>
                    <a:pt x="51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8"/>
            <p:cNvSpPr/>
            <p:nvPr/>
          </p:nvSpPr>
          <p:spPr>
            <a:xfrm>
              <a:off x="1757125" y="4508875"/>
              <a:ext cx="1600" cy="9850"/>
            </a:xfrm>
            <a:custGeom>
              <a:avLst/>
              <a:gdLst/>
              <a:ahLst/>
              <a:cxnLst/>
              <a:rect l="l" t="t" r="r" b="b"/>
              <a:pathLst>
                <a:path w="64" h="394" extrusionOk="0">
                  <a:moveTo>
                    <a:pt x="32" y="1"/>
                  </a:moveTo>
                  <a:cubicBezTo>
                    <a:pt x="16" y="1"/>
                    <a:pt x="0" y="11"/>
                    <a:pt x="0" y="32"/>
                  </a:cubicBezTo>
                  <a:lnTo>
                    <a:pt x="0" y="346"/>
                  </a:lnTo>
                  <a:cubicBezTo>
                    <a:pt x="0" y="377"/>
                    <a:pt x="16" y="393"/>
                    <a:pt x="32" y="393"/>
                  </a:cubicBezTo>
                  <a:cubicBezTo>
                    <a:pt x="47" y="393"/>
                    <a:pt x="63" y="377"/>
                    <a:pt x="63" y="346"/>
                  </a:cubicBezTo>
                  <a:lnTo>
                    <a:pt x="63" y="32"/>
                  </a:lnTo>
                  <a:cubicBezTo>
                    <a:pt x="63" y="11"/>
                    <a:pt x="47"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8"/>
            <p:cNvSpPr/>
            <p:nvPr/>
          </p:nvSpPr>
          <p:spPr>
            <a:xfrm>
              <a:off x="2943500" y="4526025"/>
              <a:ext cx="438375" cy="30225"/>
            </a:xfrm>
            <a:custGeom>
              <a:avLst/>
              <a:gdLst/>
              <a:ahLst/>
              <a:cxnLst/>
              <a:rect l="l" t="t" r="r" b="b"/>
              <a:pathLst>
                <a:path w="17535" h="1209" extrusionOk="0">
                  <a:moveTo>
                    <a:pt x="15265" y="0"/>
                  </a:moveTo>
                  <a:cubicBezTo>
                    <a:pt x="13005" y="0"/>
                    <a:pt x="10706" y="224"/>
                    <a:pt x="8516" y="351"/>
                  </a:cubicBezTo>
                  <a:cubicBezTo>
                    <a:pt x="5712" y="497"/>
                    <a:pt x="2867" y="685"/>
                    <a:pt x="84" y="1083"/>
                  </a:cubicBezTo>
                  <a:cubicBezTo>
                    <a:pt x="0" y="1083"/>
                    <a:pt x="42" y="1208"/>
                    <a:pt x="105" y="1208"/>
                  </a:cubicBezTo>
                  <a:cubicBezTo>
                    <a:pt x="2992" y="1020"/>
                    <a:pt x="5859" y="769"/>
                    <a:pt x="8767" y="602"/>
                  </a:cubicBezTo>
                  <a:cubicBezTo>
                    <a:pt x="11654" y="455"/>
                    <a:pt x="14584" y="581"/>
                    <a:pt x="17429" y="267"/>
                  </a:cubicBezTo>
                  <a:cubicBezTo>
                    <a:pt x="17513" y="246"/>
                    <a:pt x="17534" y="79"/>
                    <a:pt x="17408" y="79"/>
                  </a:cubicBezTo>
                  <a:cubicBezTo>
                    <a:pt x="16701" y="23"/>
                    <a:pt x="15985" y="0"/>
                    <a:pt x="15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8"/>
            <p:cNvSpPr/>
            <p:nvPr/>
          </p:nvSpPr>
          <p:spPr>
            <a:xfrm>
              <a:off x="2186575" y="4444225"/>
              <a:ext cx="1193725" cy="16400"/>
            </a:xfrm>
            <a:custGeom>
              <a:avLst/>
              <a:gdLst/>
              <a:ahLst/>
              <a:cxnLst/>
              <a:rect l="l" t="t" r="r" b="b"/>
              <a:pathLst>
                <a:path w="47749" h="656" extrusionOk="0">
                  <a:moveTo>
                    <a:pt x="46031" y="1"/>
                  </a:moveTo>
                  <a:cubicBezTo>
                    <a:pt x="38620" y="1"/>
                    <a:pt x="31225" y="135"/>
                    <a:pt x="23812" y="233"/>
                  </a:cubicBezTo>
                  <a:cubicBezTo>
                    <a:pt x="15903" y="317"/>
                    <a:pt x="7993" y="296"/>
                    <a:pt x="63" y="505"/>
                  </a:cubicBezTo>
                  <a:cubicBezTo>
                    <a:pt x="1" y="505"/>
                    <a:pt x="1" y="631"/>
                    <a:pt x="63" y="631"/>
                  </a:cubicBezTo>
                  <a:cubicBezTo>
                    <a:pt x="1750" y="648"/>
                    <a:pt x="3435" y="656"/>
                    <a:pt x="5120" y="656"/>
                  </a:cubicBezTo>
                  <a:cubicBezTo>
                    <a:pt x="11357" y="656"/>
                    <a:pt x="17584" y="554"/>
                    <a:pt x="23812" y="505"/>
                  </a:cubicBezTo>
                  <a:cubicBezTo>
                    <a:pt x="31491" y="442"/>
                    <a:pt x="39128" y="484"/>
                    <a:pt x="46786" y="338"/>
                  </a:cubicBezTo>
                  <a:cubicBezTo>
                    <a:pt x="46807" y="379"/>
                    <a:pt x="46849" y="400"/>
                    <a:pt x="46890" y="400"/>
                  </a:cubicBezTo>
                  <a:cubicBezTo>
                    <a:pt x="47121" y="379"/>
                    <a:pt x="47330" y="379"/>
                    <a:pt x="47581" y="338"/>
                  </a:cubicBezTo>
                  <a:cubicBezTo>
                    <a:pt x="47748" y="296"/>
                    <a:pt x="47748" y="45"/>
                    <a:pt x="47581" y="3"/>
                  </a:cubicBezTo>
                  <a:cubicBezTo>
                    <a:pt x="47064" y="1"/>
                    <a:pt x="46548" y="1"/>
                    <a:pt x="46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8"/>
            <p:cNvSpPr/>
            <p:nvPr/>
          </p:nvSpPr>
          <p:spPr>
            <a:xfrm>
              <a:off x="2762500" y="4349075"/>
              <a:ext cx="352575" cy="23575"/>
            </a:xfrm>
            <a:custGeom>
              <a:avLst/>
              <a:gdLst/>
              <a:ahLst/>
              <a:cxnLst/>
              <a:rect l="l" t="t" r="r" b="b"/>
              <a:pathLst>
                <a:path w="14103" h="943" extrusionOk="0">
                  <a:moveTo>
                    <a:pt x="13977" y="1"/>
                  </a:moveTo>
                  <a:cubicBezTo>
                    <a:pt x="11634" y="1"/>
                    <a:pt x="9311" y="231"/>
                    <a:pt x="7010" y="356"/>
                  </a:cubicBezTo>
                  <a:cubicBezTo>
                    <a:pt x="4687" y="503"/>
                    <a:pt x="2344" y="607"/>
                    <a:pt x="63" y="838"/>
                  </a:cubicBezTo>
                  <a:cubicBezTo>
                    <a:pt x="0" y="838"/>
                    <a:pt x="0" y="942"/>
                    <a:pt x="63" y="942"/>
                  </a:cubicBezTo>
                  <a:cubicBezTo>
                    <a:pt x="2386" y="900"/>
                    <a:pt x="4708" y="754"/>
                    <a:pt x="7010" y="628"/>
                  </a:cubicBezTo>
                  <a:cubicBezTo>
                    <a:pt x="9332" y="482"/>
                    <a:pt x="11676" y="461"/>
                    <a:pt x="13977" y="231"/>
                  </a:cubicBezTo>
                  <a:cubicBezTo>
                    <a:pt x="14103" y="210"/>
                    <a:pt x="14103" y="1"/>
                    <a:pt x="13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8"/>
            <p:cNvSpPr/>
            <p:nvPr/>
          </p:nvSpPr>
          <p:spPr>
            <a:xfrm>
              <a:off x="2914200" y="4313500"/>
              <a:ext cx="460325" cy="17025"/>
            </a:xfrm>
            <a:custGeom>
              <a:avLst/>
              <a:gdLst/>
              <a:ahLst/>
              <a:cxnLst/>
              <a:rect l="l" t="t" r="r" b="b"/>
              <a:pathLst>
                <a:path w="18413" h="681" extrusionOk="0">
                  <a:moveTo>
                    <a:pt x="105" y="1"/>
                  </a:moveTo>
                  <a:cubicBezTo>
                    <a:pt x="0" y="1"/>
                    <a:pt x="0" y="147"/>
                    <a:pt x="105" y="168"/>
                  </a:cubicBezTo>
                  <a:cubicBezTo>
                    <a:pt x="3118" y="503"/>
                    <a:pt x="6152" y="629"/>
                    <a:pt x="9186" y="670"/>
                  </a:cubicBezTo>
                  <a:cubicBezTo>
                    <a:pt x="9917" y="676"/>
                    <a:pt x="10651" y="681"/>
                    <a:pt x="11387" y="681"/>
                  </a:cubicBezTo>
                  <a:cubicBezTo>
                    <a:pt x="13686" y="681"/>
                    <a:pt x="16000" y="631"/>
                    <a:pt x="18267" y="378"/>
                  </a:cubicBezTo>
                  <a:cubicBezTo>
                    <a:pt x="18407" y="317"/>
                    <a:pt x="18413" y="104"/>
                    <a:pt x="18285" y="104"/>
                  </a:cubicBezTo>
                  <a:cubicBezTo>
                    <a:pt x="18279" y="104"/>
                    <a:pt x="18273" y="105"/>
                    <a:pt x="18267" y="106"/>
                  </a:cubicBezTo>
                  <a:cubicBezTo>
                    <a:pt x="15344" y="166"/>
                    <a:pt x="12478" y="379"/>
                    <a:pt x="9579" y="379"/>
                  </a:cubicBezTo>
                  <a:cubicBezTo>
                    <a:pt x="9448" y="379"/>
                    <a:pt x="9317" y="378"/>
                    <a:pt x="9186" y="378"/>
                  </a:cubicBezTo>
                  <a:cubicBezTo>
                    <a:pt x="6152" y="357"/>
                    <a:pt x="3139" y="168"/>
                    <a:pt x="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8"/>
            <p:cNvSpPr/>
            <p:nvPr/>
          </p:nvSpPr>
          <p:spPr>
            <a:xfrm>
              <a:off x="2247250" y="3812600"/>
              <a:ext cx="948925" cy="15500"/>
            </a:xfrm>
            <a:custGeom>
              <a:avLst/>
              <a:gdLst/>
              <a:ahLst/>
              <a:cxnLst/>
              <a:rect l="l" t="t" r="r" b="b"/>
              <a:pathLst>
                <a:path w="37957" h="620" extrusionOk="0">
                  <a:moveTo>
                    <a:pt x="21538" y="0"/>
                  </a:moveTo>
                  <a:cubicBezTo>
                    <a:pt x="14380" y="0"/>
                    <a:pt x="7212" y="176"/>
                    <a:pt x="84" y="473"/>
                  </a:cubicBezTo>
                  <a:cubicBezTo>
                    <a:pt x="1" y="473"/>
                    <a:pt x="1" y="620"/>
                    <a:pt x="84" y="620"/>
                  </a:cubicBezTo>
                  <a:cubicBezTo>
                    <a:pt x="6223" y="477"/>
                    <a:pt x="12358" y="424"/>
                    <a:pt x="18492" y="424"/>
                  </a:cubicBezTo>
                  <a:cubicBezTo>
                    <a:pt x="24922" y="424"/>
                    <a:pt x="31353" y="482"/>
                    <a:pt x="37789" y="557"/>
                  </a:cubicBezTo>
                  <a:cubicBezTo>
                    <a:pt x="37956" y="557"/>
                    <a:pt x="37956" y="327"/>
                    <a:pt x="37789" y="327"/>
                  </a:cubicBezTo>
                  <a:cubicBezTo>
                    <a:pt x="32392" y="101"/>
                    <a:pt x="26968" y="0"/>
                    <a:pt x="215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8"/>
            <p:cNvSpPr/>
            <p:nvPr/>
          </p:nvSpPr>
          <p:spPr>
            <a:xfrm>
              <a:off x="2017100" y="3784925"/>
              <a:ext cx="344725" cy="10350"/>
            </a:xfrm>
            <a:custGeom>
              <a:avLst/>
              <a:gdLst/>
              <a:ahLst/>
              <a:cxnLst/>
              <a:rect l="l" t="t" r="r" b="b"/>
              <a:pathLst>
                <a:path w="13789" h="414" extrusionOk="0">
                  <a:moveTo>
                    <a:pt x="10237" y="0"/>
                  </a:moveTo>
                  <a:cubicBezTo>
                    <a:pt x="6845" y="0"/>
                    <a:pt x="3425" y="137"/>
                    <a:pt x="63" y="262"/>
                  </a:cubicBezTo>
                  <a:cubicBezTo>
                    <a:pt x="0" y="262"/>
                    <a:pt x="0" y="346"/>
                    <a:pt x="63" y="346"/>
                  </a:cubicBezTo>
                  <a:cubicBezTo>
                    <a:pt x="2323" y="377"/>
                    <a:pt x="4593" y="414"/>
                    <a:pt x="6863" y="414"/>
                  </a:cubicBezTo>
                  <a:cubicBezTo>
                    <a:pt x="9133" y="414"/>
                    <a:pt x="11404" y="377"/>
                    <a:pt x="13663" y="262"/>
                  </a:cubicBezTo>
                  <a:cubicBezTo>
                    <a:pt x="13789" y="220"/>
                    <a:pt x="13789" y="53"/>
                    <a:pt x="13663" y="53"/>
                  </a:cubicBezTo>
                  <a:cubicBezTo>
                    <a:pt x="12527" y="16"/>
                    <a:pt x="11383" y="0"/>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8"/>
            <p:cNvSpPr/>
            <p:nvPr/>
          </p:nvSpPr>
          <p:spPr>
            <a:xfrm>
              <a:off x="2610800" y="3742300"/>
              <a:ext cx="581175" cy="11175"/>
            </a:xfrm>
            <a:custGeom>
              <a:avLst/>
              <a:gdLst/>
              <a:ahLst/>
              <a:cxnLst/>
              <a:rect l="l" t="t" r="r" b="b"/>
              <a:pathLst>
                <a:path w="23247" h="447" extrusionOk="0">
                  <a:moveTo>
                    <a:pt x="105" y="0"/>
                  </a:moveTo>
                  <a:cubicBezTo>
                    <a:pt x="1" y="0"/>
                    <a:pt x="1" y="126"/>
                    <a:pt x="105" y="126"/>
                  </a:cubicBezTo>
                  <a:cubicBezTo>
                    <a:pt x="6960" y="294"/>
                    <a:pt x="13831" y="446"/>
                    <a:pt x="20688" y="446"/>
                  </a:cubicBezTo>
                  <a:cubicBezTo>
                    <a:pt x="21493" y="446"/>
                    <a:pt x="22297" y="444"/>
                    <a:pt x="23100" y="440"/>
                  </a:cubicBezTo>
                  <a:cubicBezTo>
                    <a:pt x="23107" y="441"/>
                    <a:pt x="23113" y="441"/>
                    <a:pt x="23119" y="441"/>
                  </a:cubicBezTo>
                  <a:cubicBezTo>
                    <a:pt x="23246" y="441"/>
                    <a:pt x="23240" y="230"/>
                    <a:pt x="23100" y="230"/>
                  </a:cubicBezTo>
                  <a:cubicBezTo>
                    <a:pt x="15442" y="21"/>
                    <a:pt x="7763" y="0"/>
                    <a:pt x="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8"/>
            <p:cNvSpPr/>
            <p:nvPr/>
          </p:nvSpPr>
          <p:spPr>
            <a:xfrm>
              <a:off x="2133225" y="3713725"/>
              <a:ext cx="945250" cy="10800"/>
            </a:xfrm>
            <a:custGeom>
              <a:avLst/>
              <a:gdLst/>
              <a:ahLst/>
              <a:cxnLst/>
              <a:rect l="l" t="t" r="r" b="b"/>
              <a:pathLst>
                <a:path w="37810" h="432" extrusionOk="0">
                  <a:moveTo>
                    <a:pt x="35445" y="0"/>
                  </a:moveTo>
                  <a:cubicBezTo>
                    <a:pt x="33012" y="0"/>
                    <a:pt x="30582" y="102"/>
                    <a:pt x="28164" y="118"/>
                  </a:cubicBezTo>
                  <a:cubicBezTo>
                    <a:pt x="25067" y="139"/>
                    <a:pt x="21991" y="181"/>
                    <a:pt x="18873" y="181"/>
                  </a:cubicBezTo>
                  <a:cubicBezTo>
                    <a:pt x="17932" y="184"/>
                    <a:pt x="16990" y="185"/>
                    <a:pt x="16048" y="185"/>
                  </a:cubicBezTo>
                  <a:cubicBezTo>
                    <a:pt x="12367" y="185"/>
                    <a:pt x="8680" y="166"/>
                    <a:pt x="4997" y="166"/>
                  </a:cubicBezTo>
                  <a:cubicBezTo>
                    <a:pt x="3358" y="166"/>
                    <a:pt x="1721" y="170"/>
                    <a:pt x="84" y="181"/>
                  </a:cubicBezTo>
                  <a:cubicBezTo>
                    <a:pt x="0" y="181"/>
                    <a:pt x="0" y="285"/>
                    <a:pt x="84" y="285"/>
                  </a:cubicBezTo>
                  <a:cubicBezTo>
                    <a:pt x="6340" y="432"/>
                    <a:pt x="12617" y="432"/>
                    <a:pt x="18873" y="432"/>
                  </a:cubicBezTo>
                  <a:cubicBezTo>
                    <a:pt x="21949" y="432"/>
                    <a:pt x="25046" y="411"/>
                    <a:pt x="28164" y="390"/>
                  </a:cubicBezTo>
                  <a:cubicBezTo>
                    <a:pt x="28848" y="381"/>
                    <a:pt x="29533" y="379"/>
                    <a:pt x="30219" y="379"/>
                  </a:cubicBezTo>
                  <a:cubicBezTo>
                    <a:pt x="30863" y="379"/>
                    <a:pt x="31507" y="381"/>
                    <a:pt x="32152" y="381"/>
                  </a:cubicBezTo>
                  <a:cubicBezTo>
                    <a:pt x="33993" y="381"/>
                    <a:pt x="35839" y="365"/>
                    <a:pt x="37684" y="244"/>
                  </a:cubicBezTo>
                  <a:cubicBezTo>
                    <a:pt x="37809" y="244"/>
                    <a:pt x="37809" y="55"/>
                    <a:pt x="37684" y="34"/>
                  </a:cubicBezTo>
                  <a:cubicBezTo>
                    <a:pt x="36937" y="10"/>
                    <a:pt x="36191" y="0"/>
                    <a:pt x="354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8"/>
            <p:cNvSpPr/>
            <p:nvPr/>
          </p:nvSpPr>
          <p:spPr>
            <a:xfrm>
              <a:off x="2518225" y="3683400"/>
              <a:ext cx="494850" cy="9525"/>
            </a:xfrm>
            <a:custGeom>
              <a:avLst/>
              <a:gdLst/>
              <a:ahLst/>
              <a:cxnLst/>
              <a:rect l="l" t="t" r="r" b="b"/>
              <a:pathLst>
                <a:path w="19794" h="381" extrusionOk="0">
                  <a:moveTo>
                    <a:pt x="15860" y="0"/>
                  </a:moveTo>
                  <a:cubicBezTo>
                    <a:pt x="13865" y="0"/>
                    <a:pt x="11863" y="55"/>
                    <a:pt x="9876" y="55"/>
                  </a:cubicBezTo>
                  <a:cubicBezTo>
                    <a:pt x="6612" y="55"/>
                    <a:pt x="3348" y="55"/>
                    <a:pt x="63" y="76"/>
                  </a:cubicBezTo>
                  <a:cubicBezTo>
                    <a:pt x="0" y="76"/>
                    <a:pt x="0" y="201"/>
                    <a:pt x="63" y="201"/>
                  </a:cubicBezTo>
                  <a:cubicBezTo>
                    <a:pt x="3348" y="264"/>
                    <a:pt x="6612" y="285"/>
                    <a:pt x="9876" y="306"/>
                  </a:cubicBezTo>
                  <a:cubicBezTo>
                    <a:pt x="12038" y="306"/>
                    <a:pt x="14228" y="380"/>
                    <a:pt x="16415" y="380"/>
                  </a:cubicBezTo>
                  <a:cubicBezTo>
                    <a:pt x="17509" y="380"/>
                    <a:pt x="18601" y="362"/>
                    <a:pt x="19689" y="306"/>
                  </a:cubicBezTo>
                  <a:cubicBezTo>
                    <a:pt x="19794" y="285"/>
                    <a:pt x="19794" y="97"/>
                    <a:pt x="19689" y="97"/>
                  </a:cubicBezTo>
                  <a:cubicBezTo>
                    <a:pt x="18420" y="23"/>
                    <a:pt x="17142" y="0"/>
                    <a:pt x="15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8"/>
            <p:cNvSpPr/>
            <p:nvPr/>
          </p:nvSpPr>
          <p:spPr>
            <a:xfrm>
              <a:off x="2769300" y="3633075"/>
              <a:ext cx="374025" cy="23975"/>
            </a:xfrm>
            <a:custGeom>
              <a:avLst/>
              <a:gdLst/>
              <a:ahLst/>
              <a:cxnLst/>
              <a:rect l="l" t="t" r="r" b="b"/>
              <a:pathLst>
                <a:path w="14961" h="959" extrusionOk="0">
                  <a:moveTo>
                    <a:pt x="10984" y="0"/>
                  </a:moveTo>
                  <a:cubicBezTo>
                    <a:pt x="7335" y="0"/>
                    <a:pt x="3619" y="354"/>
                    <a:pt x="63" y="833"/>
                  </a:cubicBezTo>
                  <a:cubicBezTo>
                    <a:pt x="0" y="833"/>
                    <a:pt x="21" y="959"/>
                    <a:pt x="105" y="959"/>
                  </a:cubicBezTo>
                  <a:cubicBezTo>
                    <a:pt x="5022" y="498"/>
                    <a:pt x="9876" y="478"/>
                    <a:pt x="14814" y="373"/>
                  </a:cubicBezTo>
                  <a:cubicBezTo>
                    <a:pt x="14961" y="373"/>
                    <a:pt x="14961" y="185"/>
                    <a:pt x="14814" y="143"/>
                  </a:cubicBezTo>
                  <a:cubicBezTo>
                    <a:pt x="13553" y="44"/>
                    <a:pt x="12272" y="0"/>
                    <a:pt x="109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8"/>
            <p:cNvSpPr/>
            <p:nvPr/>
          </p:nvSpPr>
          <p:spPr>
            <a:xfrm>
              <a:off x="2707200" y="3915700"/>
              <a:ext cx="497425" cy="282325"/>
            </a:xfrm>
            <a:custGeom>
              <a:avLst/>
              <a:gdLst/>
              <a:ahLst/>
              <a:cxnLst/>
              <a:rect l="l" t="t" r="r" b="b"/>
              <a:pathLst>
                <a:path w="19897" h="11293" extrusionOk="0">
                  <a:moveTo>
                    <a:pt x="19692" y="0"/>
                  </a:moveTo>
                  <a:cubicBezTo>
                    <a:pt x="19676" y="0"/>
                    <a:pt x="19659" y="4"/>
                    <a:pt x="19642" y="11"/>
                  </a:cubicBezTo>
                  <a:lnTo>
                    <a:pt x="9829" y="5577"/>
                  </a:lnTo>
                  <a:cubicBezTo>
                    <a:pt x="6586" y="7418"/>
                    <a:pt x="3154" y="9113"/>
                    <a:pt x="36" y="11205"/>
                  </a:cubicBezTo>
                  <a:cubicBezTo>
                    <a:pt x="0" y="11241"/>
                    <a:pt x="27" y="11293"/>
                    <a:pt x="75" y="11293"/>
                  </a:cubicBezTo>
                  <a:cubicBezTo>
                    <a:pt x="82" y="11293"/>
                    <a:pt x="91" y="11292"/>
                    <a:pt x="99" y="11289"/>
                  </a:cubicBezTo>
                  <a:cubicBezTo>
                    <a:pt x="3489" y="9719"/>
                    <a:pt x="6711" y="7648"/>
                    <a:pt x="9954" y="5786"/>
                  </a:cubicBezTo>
                  <a:cubicBezTo>
                    <a:pt x="13218" y="3945"/>
                    <a:pt x="16503" y="2103"/>
                    <a:pt x="19767" y="241"/>
                  </a:cubicBezTo>
                  <a:cubicBezTo>
                    <a:pt x="19897" y="186"/>
                    <a:pt x="19814" y="0"/>
                    <a:pt x="19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8"/>
            <p:cNvSpPr/>
            <p:nvPr/>
          </p:nvSpPr>
          <p:spPr>
            <a:xfrm>
              <a:off x="2792075" y="3747050"/>
              <a:ext cx="733650" cy="459525"/>
            </a:xfrm>
            <a:custGeom>
              <a:avLst/>
              <a:gdLst/>
              <a:ahLst/>
              <a:cxnLst/>
              <a:rect l="l" t="t" r="r" b="b"/>
              <a:pathLst>
                <a:path w="29346" h="18381" extrusionOk="0">
                  <a:moveTo>
                    <a:pt x="29182" y="0"/>
                  </a:moveTo>
                  <a:cubicBezTo>
                    <a:pt x="29161" y="0"/>
                    <a:pt x="29139" y="6"/>
                    <a:pt x="29115" y="20"/>
                  </a:cubicBezTo>
                  <a:cubicBezTo>
                    <a:pt x="19406" y="6087"/>
                    <a:pt x="9593" y="12030"/>
                    <a:pt x="52" y="18265"/>
                  </a:cubicBezTo>
                  <a:cubicBezTo>
                    <a:pt x="1" y="18316"/>
                    <a:pt x="33" y="18381"/>
                    <a:pt x="69" y="18381"/>
                  </a:cubicBezTo>
                  <a:cubicBezTo>
                    <a:pt x="77" y="18381"/>
                    <a:pt x="86" y="18377"/>
                    <a:pt x="94" y="18370"/>
                  </a:cubicBezTo>
                  <a:cubicBezTo>
                    <a:pt x="9928" y="12511"/>
                    <a:pt x="19532" y="6297"/>
                    <a:pt x="29240" y="229"/>
                  </a:cubicBezTo>
                  <a:cubicBezTo>
                    <a:pt x="29346" y="159"/>
                    <a:pt x="29289" y="0"/>
                    <a:pt x="29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8"/>
            <p:cNvSpPr/>
            <p:nvPr/>
          </p:nvSpPr>
          <p:spPr>
            <a:xfrm>
              <a:off x="3089075" y="3791475"/>
              <a:ext cx="434600" cy="259200"/>
            </a:xfrm>
            <a:custGeom>
              <a:avLst/>
              <a:gdLst/>
              <a:ahLst/>
              <a:cxnLst/>
              <a:rect l="l" t="t" r="r" b="b"/>
              <a:pathLst>
                <a:path w="17384" h="10368" extrusionOk="0">
                  <a:moveTo>
                    <a:pt x="17228" y="0"/>
                  </a:moveTo>
                  <a:cubicBezTo>
                    <a:pt x="17209" y="0"/>
                    <a:pt x="17190" y="6"/>
                    <a:pt x="17172" y="21"/>
                  </a:cubicBezTo>
                  <a:cubicBezTo>
                    <a:pt x="11753" y="3976"/>
                    <a:pt x="5748" y="6800"/>
                    <a:pt x="36" y="10274"/>
                  </a:cubicBezTo>
                  <a:cubicBezTo>
                    <a:pt x="1" y="10291"/>
                    <a:pt x="24" y="10367"/>
                    <a:pt x="70" y="10367"/>
                  </a:cubicBezTo>
                  <a:cubicBezTo>
                    <a:pt x="78" y="10367"/>
                    <a:pt x="88" y="10364"/>
                    <a:pt x="98" y="10357"/>
                  </a:cubicBezTo>
                  <a:cubicBezTo>
                    <a:pt x="3111" y="8851"/>
                    <a:pt x="6020" y="7156"/>
                    <a:pt x="8991" y="5503"/>
                  </a:cubicBezTo>
                  <a:cubicBezTo>
                    <a:pt x="11837" y="3892"/>
                    <a:pt x="14682" y="2218"/>
                    <a:pt x="17298" y="209"/>
                  </a:cubicBezTo>
                  <a:cubicBezTo>
                    <a:pt x="17384" y="140"/>
                    <a:pt x="17314" y="0"/>
                    <a:pt x="17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8"/>
            <p:cNvSpPr/>
            <p:nvPr/>
          </p:nvSpPr>
          <p:spPr>
            <a:xfrm>
              <a:off x="2861375" y="3871150"/>
              <a:ext cx="569550" cy="351900"/>
            </a:xfrm>
            <a:custGeom>
              <a:avLst/>
              <a:gdLst/>
              <a:ahLst/>
              <a:cxnLst/>
              <a:rect l="l" t="t" r="r" b="b"/>
              <a:pathLst>
                <a:path w="22782" h="14076" extrusionOk="0">
                  <a:moveTo>
                    <a:pt x="22645" y="1"/>
                  </a:moveTo>
                  <a:cubicBezTo>
                    <a:pt x="22630" y="1"/>
                    <a:pt x="22614" y="5"/>
                    <a:pt x="22598" y="14"/>
                  </a:cubicBezTo>
                  <a:cubicBezTo>
                    <a:pt x="18831" y="2274"/>
                    <a:pt x="15191" y="4722"/>
                    <a:pt x="11508" y="7087"/>
                  </a:cubicBezTo>
                  <a:cubicBezTo>
                    <a:pt x="9709" y="8237"/>
                    <a:pt x="7867" y="9388"/>
                    <a:pt x="6068" y="10560"/>
                  </a:cubicBezTo>
                  <a:lnTo>
                    <a:pt x="3243" y="12359"/>
                  </a:lnTo>
                  <a:cubicBezTo>
                    <a:pt x="2482" y="12847"/>
                    <a:pt x="1285" y="13989"/>
                    <a:pt x="296" y="13989"/>
                  </a:cubicBezTo>
                  <a:cubicBezTo>
                    <a:pt x="224" y="13989"/>
                    <a:pt x="153" y="13983"/>
                    <a:pt x="84" y="13970"/>
                  </a:cubicBezTo>
                  <a:cubicBezTo>
                    <a:pt x="21" y="13970"/>
                    <a:pt x="0" y="14033"/>
                    <a:pt x="42" y="14033"/>
                  </a:cubicBezTo>
                  <a:cubicBezTo>
                    <a:pt x="160" y="14063"/>
                    <a:pt x="271" y="14076"/>
                    <a:pt x="376" y="14076"/>
                  </a:cubicBezTo>
                  <a:cubicBezTo>
                    <a:pt x="869" y="14076"/>
                    <a:pt x="1247" y="13786"/>
                    <a:pt x="1695" y="13510"/>
                  </a:cubicBezTo>
                  <a:cubicBezTo>
                    <a:pt x="2636" y="12945"/>
                    <a:pt x="3578" y="12338"/>
                    <a:pt x="4520" y="11732"/>
                  </a:cubicBezTo>
                  <a:lnTo>
                    <a:pt x="10566" y="7882"/>
                  </a:lnTo>
                  <a:cubicBezTo>
                    <a:pt x="14584" y="5329"/>
                    <a:pt x="18706" y="2860"/>
                    <a:pt x="22639" y="182"/>
                  </a:cubicBezTo>
                  <a:cubicBezTo>
                    <a:pt x="22781" y="129"/>
                    <a:pt x="22728" y="1"/>
                    <a:pt x="226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8"/>
            <p:cNvSpPr/>
            <p:nvPr/>
          </p:nvSpPr>
          <p:spPr>
            <a:xfrm>
              <a:off x="3262900" y="3692075"/>
              <a:ext cx="249800" cy="140975"/>
            </a:xfrm>
            <a:custGeom>
              <a:avLst/>
              <a:gdLst/>
              <a:ahLst/>
              <a:cxnLst/>
              <a:rect l="l" t="t" r="r" b="b"/>
              <a:pathLst>
                <a:path w="9992" h="5639" extrusionOk="0">
                  <a:moveTo>
                    <a:pt x="9843" y="1"/>
                  </a:moveTo>
                  <a:cubicBezTo>
                    <a:pt x="9823" y="1"/>
                    <a:pt x="9802" y="7"/>
                    <a:pt x="9780" y="22"/>
                  </a:cubicBezTo>
                  <a:cubicBezTo>
                    <a:pt x="6453" y="1695"/>
                    <a:pt x="3210" y="3516"/>
                    <a:pt x="71" y="5504"/>
                  </a:cubicBezTo>
                  <a:cubicBezTo>
                    <a:pt x="1" y="5556"/>
                    <a:pt x="49" y="5639"/>
                    <a:pt x="116" y="5639"/>
                  </a:cubicBezTo>
                  <a:cubicBezTo>
                    <a:pt x="128" y="5639"/>
                    <a:pt x="142" y="5636"/>
                    <a:pt x="155" y="5629"/>
                  </a:cubicBezTo>
                  <a:cubicBezTo>
                    <a:pt x="3335" y="3725"/>
                    <a:pt x="6578" y="1926"/>
                    <a:pt x="9905" y="210"/>
                  </a:cubicBezTo>
                  <a:cubicBezTo>
                    <a:pt x="9992" y="141"/>
                    <a:pt x="9935" y="1"/>
                    <a:pt x="98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8"/>
            <p:cNvSpPr/>
            <p:nvPr/>
          </p:nvSpPr>
          <p:spPr>
            <a:xfrm>
              <a:off x="1911950" y="3466025"/>
              <a:ext cx="69825" cy="52025"/>
            </a:xfrm>
            <a:custGeom>
              <a:avLst/>
              <a:gdLst/>
              <a:ahLst/>
              <a:cxnLst/>
              <a:rect l="l" t="t" r="r" b="b"/>
              <a:pathLst>
                <a:path w="2793" h="2081" extrusionOk="0">
                  <a:moveTo>
                    <a:pt x="30" y="0"/>
                  </a:moveTo>
                  <a:cubicBezTo>
                    <a:pt x="1" y="0"/>
                    <a:pt x="3" y="69"/>
                    <a:pt x="22" y="87"/>
                  </a:cubicBezTo>
                  <a:cubicBezTo>
                    <a:pt x="761" y="632"/>
                    <a:pt x="1500" y="1140"/>
                    <a:pt x="2239" y="1663"/>
                  </a:cubicBezTo>
                  <a:lnTo>
                    <a:pt x="2239" y="1663"/>
                  </a:lnTo>
                  <a:cubicBezTo>
                    <a:pt x="1891" y="1404"/>
                    <a:pt x="1547" y="1144"/>
                    <a:pt x="1193" y="903"/>
                  </a:cubicBezTo>
                  <a:cubicBezTo>
                    <a:pt x="984" y="736"/>
                    <a:pt x="461" y="485"/>
                    <a:pt x="419" y="255"/>
                  </a:cubicBezTo>
                  <a:lnTo>
                    <a:pt x="419" y="255"/>
                  </a:lnTo>
                  <a:cubicBezTo>
                    <a:pt x="419" y="255"/>
                    <a:pt x="1716" y="820"/>
                    <a:pt x="1884" y="924"/>
                  </a:cubicBezTo>
                  <a:lnTo>
                    <a:pt x="2260" y="1154"/>
                  </a:lnTo>
                  <a:cubicBezTo>
                    <a:pt x="2009" y="987"/>
                    <a:pt x="1737" y="778"/>
                    <a:pt x="1528" y="673"/>
                  </a:cubicBezTo>
                  <a:cubicBezTo>
                    <a:pt x="1089" y="401"/>
                    <a:pt x="566" y="192"/>
                    <a:pt x="43" y="4"/>
                  </a:cubicBezTo>
                  <a:cubicBezTo>
                    <a:pt x="38" y="1"/>
                    <a:pt x="34" y="0"/>
                    <a:pt x="30" y="0"/>
                  </a:cubicBezTo>
                  <a:close/>
                  <a:moveTo>
                    <a:pt x="2239" y="1663"/>
                  </a:moveTo>
                  <a:cubicBezTo>
                    <a:pt x="2245" y="1667"/>
                    <a:pt x="2251" y="1672"/>
                    <a:pt x="2257" y="1676"/>
                  </a:cubicBezTo>
                  <a:lnTo>
                    <a:pt x="2257" y="1676"/>
                  </a:lnTo>
                  <a:cubicBezTo>
                    <a:pt x="2259" y="1678"/>
                    <a:pt x="2261" y="1679"/>
                    <a:pt x="2263" y="1680"/>
                  </a:cubicBezTo>
                  <a:lnTo>
                    <a:pt x="2263" y="1680"/>
                  </a:lnTo>
                  <a:cubicBezTo>
                    <a:pt x="2255" y="1675"/>
                    <a:pt x="2247" y="1669"/>
                    <a:pt x="2239" y="1663"/>
                  </a:cubicBezTo>
                  <a:close/>
                  <a:moveTo>
                    <a:pt x="2263" y="1680"/>
                  </a:moveTo>
                  <a:lnTo>
                    <a:pt x="2263" y="1680"/>
                  </a:lnTo>
                  <a:cubicBezTo>
                    <a:pt x="2311" y="1714"/>
                    <a:pt x="2359" y="1748"/>
                    <a:pt x="2407" y="1782"/>
                  </a:cubicBezTo>
                  <a:cubicBezTo>
                    <a:pt x="2366" y="1748"/>
                    <a:pt x="2318" y="1713"/>
                    <a:pt x="2263" y="1680"/>
                  </a:cubicBezTo>
                  <a:close/>
                  <a:moveTo>
                    <a:pt x="1863" y="1510"/>
                  </a:moveTo>
                  <a:lnTo>
                    <a:pt x="1863" y="1510"/>
                  </a:lnTo>
                  <a:cubicBezTo>
                    <a:pt x="2177" y="1678"/>
                    <a:pt x="2532" y="1950"/>
                    <a:pt x="2721" y="2075"/>
                  </a:cubicBezTo>
                  <a:cubicBezTo>
                    <a:pt x="2729" y="2079"/>
                    <a:pt x="2737" y="2081"/>
                    <a:pt x="2744" y="2081"/>
                  </a:cubicBezTo>
                  <a:cubicBezTo>
                    <a:pt x="2775" y="2081"/>
                    <a:pt x="2792" y="2050"/>
                    <a:pt x="2742" y="2033"/>
                  </a:cubicBezTo>
                  <a:cubicBezTo>
                    <a:pt x="2578" y="1916"/>
                    <a:pt x="2417" y="1796"/>
                    <a:pt x="2257" y="1676"/>
                  </a:cubicBezTo>
                  <a:lnTo>
                    <a:pt x="2257" y="1676"/>
                  </a:lnTo>
                  <a:cubicBezTo>
                    <a:pt x="2148" y="1611"/>
                    <a:pt x="2014" y="1551"/>
                    <a:pt x="1863" y="15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8"/>
            <p:cNvSpPr/>
            <p:nvPr/>
          </p:nvSpPr>
          <p:spPr>
            <a:xfrm>
              <a:off x="1930275" y="3493675"/>
              <a:ext cx="28075" cy="21250"/>
            </a:xfrm>
            <a:custGeom>
              <a:avLst/>
              <a:gdLst/>
              <a:ahLst/>
              <a:cxnLst/>
              <a:rect l="l" t="t" r="r" b="b"/>
              <a:pathLst>
                <a:path w="1123" h="850" extrusionOk="0">
                  <a:moveTo>
                    <a:pt x="22" y="1"/>
                  </a:moveTo>
                  <a:cubicBezTo>
                    <a:pt x="1" y="1"/>
                    <a:pt x="4" y="32"/>
                    <a:pt x="21" y="48"/>
                  </a:cubicBezTo>
                  <a:cubicBezTo>
                    <a:pt x="122" y="132"/>
                    <a:pt x="870" y="608"/>
                    <a:pt x="760" y="608"/>
                  </a:cubicBezTo>
                  <a:cubicBezTo>
                    <a:pt x="733" y="608"/>
                    <a:pt x="655" y="579"/>
                    <a:pt x="502" y="509"/>
                  </a:cubicBezTo>
                  <a:cubicBezTo>
                    <a:pt x="492" y="499"/>
                    <a:pt x="482" y="495"/>
                    <a:pt x="473" y="495"/>
                  </a:cubicBezTo>
                  <a:cubicBezTo>
                    <a:pt x="445" y="495"/>
                    <a:pt x="429" y="535"/>
                    <a:pt x="460" y="551"/>
                  </a:cubicBezTo>
                  <a:cubicBezTo>
                    <a:pt x="670" y="655"/>
                    <a:pt x="879" y="739"/>
                    <a:pt x="1067" y="844"/>
                  </a:cubicBezTo>
                  <a:cubicBezTo>
                    <a:pt x="1071" y="847"/>
                    <a:pt x="1075" y="849"/>
                    <a:pt x="1080" y="849"/>
                  </a:cubicBezTo>
                  <a:cubicBezTo>
                    <a:pt x="1101" y="849"/>
                    <a:pt x="1122" y="815"/>
                    <a:pt x="1088" y="781"/>
                  </a:cubicBezTo>
                  <a:cubicBezTo>
                    <a:pt x="858" y="613"/>
                    <a:pt x="628" y="446"/>
                    <a:pt x="418" y="258"/>
                  </a:cubicBezTo>
                  <a:cubicBezTo>
                    <a:pt x="383" y="186"/>
                    <a:pt x="388" y="149"/>
                    <a:pt x="425" y="149"/>
                  </a:cubicBezTo>
                  <a:cubicBezTo>
                    <a:pt x="454" y="149"/>
                    <a:pt x="502" y="171"/>
                    <a:pt x="565" y="216"/>
                  </a:cubicBezTo>
                  <a:cubicBezTo>
                    <a:pt x="586" y="209"/>
                    <a:pt x="609" y="207"/>
                    <a:pt x="632" y="207"/>
                  </a:cubicBezTo>
                  <a:cubicBezTo>
                    <a:pt x="679" y="207"/>
                    <a:pt x="725" y="216"/>
                    <a:pt x="753" y="216"/>
                  </a:cubicBezTo>
                  <a:cubicBezTo>
                    <a:pt x="523" y="132"/>
                    <a:pt x="293" y="48"/>
                    <a:pt x="42" y="7"/>
                  </a:cubicBezTo>
                  <a:cubicBezTo>
                    <a:pt x="34" y="3"/>
                    <a:pt x="27"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8"/>
            <p:cNvSpPr/>
            <p:nvPr/>
          </p:nvSpPr>
          <p:spPr>
            <a:xfrm>
              <a:off x="1735675" y="3041825"/>
              <a:ext cx="283550" cy="470450"/>
            </a:xfrm>
            <a:custGeom>
              <a:avLst/>
              <a:gdLst/>
              <a:ahLst/>
              <a:cxnLst/>
              <a:rect l="l" t="t" r="r" b="b"/>
              <a:pathLst>
                <a:path w="11342" h="18818" extrusionOk="0">
                  <a:moveTo>
                    <a:pt x="3512" y="7036"/>
                  </a:moveTo>
                  <a:cubicBezTo>
                    <a:pt x="3508" y="7036"/>
                    <a:pt x="3506" y="7036"/>
                    <a:pt x="3504" y="7038"/>
                  </a:cubicBezTo>
                  <a:lnTo>
                    <a:pt x="3504" y="7038"/>
                  </a:lnTo>
                  <a:cubicBezTo>
                    <a:pt x="3591" y="7074"/>
                    <a:pt x="3679" y="7112"/>
                    <a:pt x="3768" y="7150"/>
                  </a:cubicBezTo>
                  <a:lnTo>
                    <a:pt x="3768" y="7150"/>
                  </a:lnTo>
                  <a:cubicBezTo>
                    <a:pt x="3649" y="7087"/>
                    <a:pt x="3546" y="7036"/>
                    <a:pt x="3512" y="7036"/>
                  </a:cubicBezTo>
                  <a:close/>
                  <a:moveTo>
                    <a:pt x="3768" y="7150"/>
                  </a:moveTo>
                  <a:cubicBezTo>
                    <a:pt x="3925" y="7233"/>
                    <a:pt x="4110" y="7336"/>
                    <a:pt x="4206" y="7368"/>
                  </a:cubicBezTo>
                  <a:cubicBezTo>
                    <a:pt x="4484" y="7488"/>
                    <a:pt x="4775" y="7616"/>
                    <a:pt x="5069" y="7739"/>
                  </a:cubicBezTo>
                  <a:lnTo>
                    <a:pt x="5069" y="7739"/>
                  </a:lnTo>
                  <a:cubicBezTo>
                    <a:pt x="4706" y="7564"/>
                    <a:pt x="4231" y="7350"/>
                    <a:pt x="3768" y="7150"/>
                  </a:cubicBezTo>
                  <a:close/>
                  <a:moveTo>
                    <a:pt x="5069" y="7739"/>
                  </a:moveTo>
                  <a:lnTo>
                    <a:pt x="5069" y="7739"/>
                  </a:lnTo>
                  <a:cubicBezTo>
                    <a:pt x="5122" y="7764"/>
                    <a:pt x="5174" y="7789"/>
                    <a:pt x="5222" y="7813"/>
                  </a:cubicBezTo>
                  <a:lnTo>
                    <a:pt x="5222" y="7813"/>
                  </a:lnTo>
                  <a:cubicBezTo>
                    <a:pt x="5186" y="7795"/>
                    <a:pt x="5150" y="7776"/>
                    <a:pt x="5114" y="7758"/>
                  </a:cubicBezTo>
                  <a:lnTo>
                    <a:pt x="5114" y="7758"/>
                  </a:lnTo>
                  <a:cubicBezTo>
                    <a:pt x="5099" y="7751"/>
                    <a:pt x="5084" y="7745"/>
                    <a:pt x="5069" y="7739"/>
                  </a:cubicBezTo>
                  <a:close/>
                  <a:moveTo>
                    <a:pt x="5222" y="7813"/>
                  </a:moveTo>
                  <a:cubicBezTo>
                    <a:pt x="5246" y="7825"/>
                    <a:pt x="5270" y="7837"/>
                    <a:pt x="5294" y="7849"/>
                  </a:cubicBezTo>
                  <a:cubicBezTo>
                    <a:pt x="5271" y="7837"/>
                    <a:pt x="5247" y="7825"/>
                    <a:pt x="5222" y="7813"/>
                  </a:cubicBezTo>
                  <a:close/>
                  <a:moveTo>
                    <a:pt x="690" y="1"/>
                  </a:moveTo>
                  <a:cubicBezTo>
                    <a:pt x="684" y="1"/>
                    <a:pt x="677" y="1"/>
                    <a:pt x="670" y="3"/>
                  </a:cubicBezTo>
                  <a:cubicBezTo>
                    <a:pt x="482" y="44"/>
                    <a:pt x="272" y="107"/>
                    <a:pt x="84" y="128"/>
                  </a:cubicBezTo>
                  <a:cubicBezTo>
                    <a:pt x="0" y="170"/>
                    <a:pt x="0" y="254"/>
                    <a:pt x="84" y="296"/>
                  </a:cubicBezTo>
                  <a:cubicBezTo>
                    <a:pt x="251" y="609"/>
                    <a:pt x="377" y="944"/>
                    <a:pt x="524" y="1258"/>
                  </a:cubicBezTo>
                  <a:cubicBezTo>
                    <a:pt x="461" y="1279"/>
                    <a:pt x="461" y="1384"/>
                    <a:pt x="524" y="1425"/>
                  </a:cubicBezTo>
                  <a:cubicBezTo>
                    <a:pt x="837" y="1530"/>
                    <a:pt x="1507" y="1760"/>
                    <a:pt x="1758" y="2053"/>
                  </a:cubicBezTo>
                  <a:cubicBezTo>
                    <a:pt x="1926" y="2207"/>
                    <a:pt x="1928" y="2258"/>
                    <a:pt x="1850" y="2258"/>
                  </a:cubicBezTo>
                  <a:cubicBezTo>
                    <a:pt x="1704" y="2258"/>
                    <a:pt x="1280" y="2080"/>
                    <a:pt x="1130" y="2053"/>
                  </a:cubicBezTo>
                  <a:cubicBezTo>
                    <a:pt x="1119" y="2047"/>
                    <a:pt x="1108" y="2045"/>
                    <a:pt x="1098" y="2045"/>
                  </a:cubicBezTo>
                  <a:cubicBezTo>
                    <a:pt x="1037" y="2045"/>
                    <a:pt x="1016" y="2145"/>
                    <a:pt x="1088" y="2200"/>
                  </a:cubicBezTo>
                  <a:cubicBezTo>
                    <a:pt x="1465" y="2430"/>
                    <a:pt x="1884" y="2702"/>
                    <a:pt x="2260" y="2953"/>
                  </a:cubicBezTo>
                  <a:cubicBezTo>
                    <a:pt x="2610" y="3210"/>
                    <a:pt x="2677" y="3290"/>
                    <a:pt x="2584" y="3290"/>
                  </a:cubicBezTo>
                  <a:cubicBezTo>
                    <a:pt x="2488" y="3290"/>
                    <a:pt x="2223" y="3205"/>
                    <a:pt x="1925" y="3141"/>
                  </a:cubicBezTo>
                  <a:cubicBezTo>
                    <a:pt x="1918" y="3139"/>
                    <a:pt x="1911" y="3138"/>
                    <a:pt x="1904" y="3138"/>
                  </a:cubicBezTo>
                  <a:cubicBezTo>
                    <a:pt x="1831" y="3138"/>
                    <a:pt x="1785" y="3229"/>
                    <a:pt x="1842" y="3267"/>
                  </a:cubicBezTo>
                  <a:cubicBezTo>
                    <a:pt x="2051" y="3455"/>
                    <a:pt x="2344" y="3643"/>
                    <a:pt x="2490" y="3832"/>
                  </a:cubicBezTo>
                  <a:cubicBezTo>
                    <a:pt x="2540" y="3882"/>
                    <a:pt x="2987" y="4143"/>
                    <a:pt x="2821" y="4143"/>
                  </a:cubicBezTo>
                  <a:cubicBezTo>
                    <a:pt x="2778" y="4143"/>
                    <a:pt x="2695" y="4126"/>
                    <a:pt x="2553" y="4083"/>
                  </a:cubicBezTo>
                  <a:cubicBezTo>
                    <a:pt x="2546" y="4081"/>
                    <a:pt x="2538" y="4080"/>
                    <a:pt x="2531" y="4080"/>
                  </a:cubicBezTo>
                  <a:cubicBezTo>
                    <a:pt x="2459" y="4080"/>
                    <a:pt x="2414" y="4170"/>
                    <a:pt x="2490" y="4208"/>
                  </a:cubicBezTo>
                  <a:cubicBezTo>
                    <a:pt x="2762" y="4397"/>
                    <a:pt x="3348" y="4731"/>
                    <a:pt x="3348" y="5129"/>
                  </a:cubicBezTo>
                  <a:cubicBezTo>
                    <a:pt x="3348" y="5307"/>
                    <a:pt x="3270" y="5354"/>
                    <a:pt x="3144" y="5354"/>
                  </a:cubicBezTo>
                  <a:cubicBezTo>
                    <a:pt x="3019" y="5354"/>
                    <a:pt x="2846" y="5307"/>
                    <a:pt x="2658" y="5296"/>
                  </a:cubicBezTo>
                  <a:cubicBezTo>
                    <a:pt x="2574" y="5296"/>
                    <a:pt x="2553" y="5401"/>
                    <a:pt x="2616" y="5422"/>
                  </a:cubicBezTo>
                  <a:cubicBezTo>
                    <a:pt x="2972" y="5631"/>
                    <a:pt x="4227" y="6196"/>
                    <a:pt x="4373" y="6573"/>
                  </a:cubicBezTo>
                  <a:cubicBezTo>
                    <a:pt x="4290" y="6384"/>
                    <a:pt x="3139" y="6154"/>
                    <a:pt x="2867" y="6070"/>
                  </a:cubicBezTo>
                  <a:cubicBezTo>
                    <a:pt x="2859" y="6069"/>
                    <a:pt x="2852" y="6068"/>
                    <a:pt x="2846" y="6068"/>
                  </a:cubicBezTo>
                  <a:cubicBezTo>
                    <a:pt x="2780" y="6068"/>
                    <a:pt x="2766" y="6156"/>
                    <a:pt x="2804" y="6175"/>
                  </a:cubicBezTo>
                  <a:cubicBezTo>
                    <a:pt x="3546" y="6721"/>
                    <a:pt x="4287" y="7323"/>
                    <a:pt x="5114" y="7758"/>
                  </a:cubicBezTo>
                  <a:lnTo>
                    <a:pt x="5114" y="7758"/>
                  </a:lnTo>
                  <a:cubicBezTo>
                    <a:pt x="5314" y="7841"/>
                    <a:pt x="5515" y="7921"/>
                    <a:pt x="5713" y="7995"/>
                  </a:cubicBezTo>
                  <a:cubicBezTo>
                    <a:pt x="5723" y="8001"/>
                    <a:pt x="5733" y="8003"/>
                    <a:pt x="5742" y="8003"/>
                  </a:cubicBezTo>
                  <a:cubicBezTo>
                    <a:pt x="5805" y="8003"/>
                    <a:pt x="5830" y="7888"/>
                    <a:pt x="5775" y="7870"/>
                  </a:cubicBezTo>
                  <a:cubicBezTo>
                    <a:pt x="5043" y="7451"/>
                    <a:pt x="4248" y="7033"/>
                    <a:pt x="3599" y="6510"/>
                  </a:cubicBezTo>
                  <a:cubicBezTo>
                    <a:pt x="3415" y="6363"/>
                    <a:pt x="3232" y="6302"/>
                    <a:pt x="3241" y="6302"/>
                  </a:cubicBezTo>
                  <a:cubicBezTo>
                    <a:pt x="3248" y="6302"/>
                    <a:pt x="3352" y="6332"/>
                    <a:pt x="3620" y="6384"/>
                  </a:cubicBezTo>
                  <a:cubicBezTo>
                    <a:pt x="4018" y="6468"/>
                    <a:pt x="4394" y="6635"/>
                    <a:pt x="4771" y="6740"/>
                  </a:cubicBezTo>
                  <a:cubicBezTo>
                    <a:pt x="4784" y="6747"/>
                    <a:pt x="4797" y="6750"/>
                    <a:pt x="4808" y="6750"/>
                  </a:cubicBezTo>
                  <a:cubicBezTo>
                    <a:pt x="4865" y="6750"/>
                    <a:pt x="4887" y="6667"/>
                    <a:pt x="4834" y="6614"/>
                  </a:cubicBezTo>
                  <a:cubicBezTo>
                    <a:pt x="4353" y="6301"/>
                    <a:pt x="3850" y="6050"/>
                    <a:pt x="3411" y="5694"/>
                  </a:cubicBezTo>
                  <a:cubicBezTo>
                    <a:pt x="3082" y="5437"/>
                    <a:pt x="3051" y="5367"/>
                    <a:pt x="3164" y="5367"/>
                  </a:cubicBezTo>
                  <a:cubicBezTo>
                    <a:pt x="3281" y="5367"/>
                    <a:pt x="3553" y="5442"/>
                    <a:pt x="3809" y="5464"/>
                  </a:cubicBezTo>
                  <a:cubicBezTo>
                    <a:pt x="3850" y="5464"/>
                    <a:pt x="3913" y="5380"/>
                    <a:pt x="3850" y="5359"/>
                  </a:cubicBezTo>
                  <a:cubicBezTo>
                    <a:pt x="3641" y="5045"/>
                    <a:pt x="3160" y="4710"/>
                    <a:pt x="3013" y="4397"/>
                  </a:cubicBezTo>
                  <a:cubicBezTo>
                    <a:pt x="2972" y="4313"/>
                    <a:pt x="2888" y="4292"/>
                    <a:pt x="2867" y="4271"/>
                  </a:cubicBezTo>
                  <a:lnTo>
                    <a:pt x="3285" y="4271"/>
                  </a:lnTo>
                  <a:cubicBezTo>
                    <a:pt x="3348" y="4271"/>
                    <a:pt x="3390" y="4166"/>
                    <a:pt x="3306" y="4145"/>
                  </a:cubicBezTo>
                  <a:cubicBezTo>
                    <a:pt x="2670" y="3764"/>
                    <a:pt x="2094" y="3430"/>
                    <a:pt x="2452" y="3430"/>
                  </a:cubicBezTo>
                  <a:cubicBezTo>
                    <a:pt x="2565" y="3430"/>
                    <a:pt x="2771" y="3463"/>
                    <a:pt x="3097" y="3539"/>
                  </a:cubicBezTo>
                  <a:cubicBezTo>
                    <a:pt x="3105" y="3541"/>
                    <a:pt x="3112" y="3541"/>
                    <a:pt x="3118" y="3541"/>
                  </a:cubicBezTo>
                  <a:cubicBezTo>
                    <a:pt x="3188" y="3541"/>
                    <a:pt x="3219" y="3449"/>
                    <a:pt x="3181" y="3392"/>
                  </a:cubicBezTo>
                  <a:cubicBezTo>
                    <a:pt x="2804" y="3120"/>
                    <a:pt x="2407" y="2827"/>
                    <a:pt x="2030" y="2576"/>
                  </a:cubicBezTo>
                  <a:cubicBezTo>
                    <a:pt x="1686" y="2344"/>
                    <a:pt x="1573" y="2264"/>
                    <a:pt x="1617" y="2264"/>
                  </a:cubicBezTo>
                  <a:cubicBezTo>
                    <a:pt x="1672" y="2264"/>
                    <a:pt x="1970" y="2388"/>
                    <a:pt x="2365" y="2492"/>
                  </a:cubicBezTo>
                  <a:cubicBezTo>
                    <a:pt x="2372" y="2494"/>
                    <a:pt x="2379" y="2495"/>
                    <a:pt x="2386" y="2495"/>
                  </a:cubicBezTo>
                  <a:cubicBezTo>
                    <a:pt x="2459" y="2495"/>
                    <a:pt x="2506" y="2403"/>
                    <a:pt x="2448" y="2346"/>
                  </a:cubicBezTo>
                  <a:cubicBezTo>
                    <a:pt x="2260" y="2200"/>
                    <a:pt x="2072" y="2053"/>
                    <a:pt x="1863" y="1907"/>
                  </a:cubicBezTo>
                  <a:cubicBezTo>
                    <a:pt x="1674" y="1781"/>
                    <a:pt x="1088" y="1593"/>
                    <a:pt x="942" y="1425"/>
                  </a:cubicBezTo>
                  <a:cubicBezTo>
                    <a:pt x="942" y="1363"/>
                    <a:pt x="942" y="1279"/>
                    <a:pt x="921" y="1132"/>
                  </a:cubicBezTo>
                  <a:cubicBezTo>
                    <a:pt x="900" y="860"/>
                    <a:pt x="1026" y="902"/>
                    <a:pt x="879" y="630"/>
                  </a:cubicBezTo>
                  <a:cubicBezTo>
                    <a:pt x="712" y="296"/>
                    <a:pt x="84" y="316"/>
                    <a:pt x="712" y="170"/>
                  </a:cubicBezTo>
                  <a:cubicBezTo>
                    <a:pt x="810" y="131"/>
                    <a:pt x="779" y="1"/>
                    <a:pt x="690" y="1"/>
                  </a:cubicBezTo>
                  <a:close/>
                  <a:moveTo>
                    <a:pt x="5480" y="8643"/>
                  </a:moveTo>
                  <a:cubicBezTo>
                    <a:pt x="5567" y="8685"/>
                    <a:pt x="5628" y="8715"/>
                    <a:pt x="5633" y="8715"/>
                  </a:cubicBezTo>
                  <a:cubicBezTo>
                    <a:pt x="5637" y="8715"/>
                    <a:pt x="5618" y="8703"/>
                    <a:pt x="5568" y="8674"/>
                  </a:cubicBezTo>
                  <a:lnTo>
                    <a:pt x="5568" y="8674"/>
                  </a:lnTo>
                  <a:cubicBezTo>
                    <a:pt x="5539" y="8664"/>
                    <a:pt x="5510" y="8653"/>
                    <a:pt x="5480" y="8643"/>
                  </a:cubicBezTo>
                  <a:close/>
                  <a:moveTo>
                    <a:pt x="3023" y="6842"/>
                  </a:moveTo>
                  <a:cubicBezTo>
                    <a:pt x="2982" y="6842"/>
                    <a:pt x="2933" y="6930"/>
                    <a:pt x="2972" y="6949"/>
                  </a:cubicBezTo>
                  <a:cubicBezTo>
                    <a:pt x="3704" y="7556"/>
                    <a:pt x="4457" y="8079"/>
                    <a:pt x="5294" y="8518"/>
                  </a:cubicBezTo>
                  <a:cubicBezTo>
                    <a:pt x="5427" y="8593"/>
                    <a:pt x="5515" y="8643"/>
                    <a:pt x="5568" y="8674"/>
                  </a:cubicBezTo>
                  <a:lnTo>
                    <a:pt x="5568" y="8674"/>
                  </a:lnTo>
                  <a:cubicBezTo>
                    <a:pt x="5730" y="8730"/>
                    <a:pt x="5890" y="8789"/>
                    <a:pt x="6047" y="8853"/>
                  </a:cubicBezTo>
                  <a:cubicBezTo>
                    <a:pt x="6055" y="8855"/>
                    <a:pt x="6062" y="8856"/>
                    <a:pt x="6069" y="8856"/>
                  </a:cubicBezTo>
                  <a:cubicBezTo>
                    <a:pt x="6138" y="8856"/>
                    <a:pt x="6167" y="8764"/>
                    <a:pt x="6110" y="8707"/>
                  </a:cubicBezTo>
                  <a:cubicBezTo>
                    <a:pt x="5294" y="8330"/>
                    <a:pt x="4394" y="7870"/>
                    <a:pt x="3725" y="7284"/>
                  </a:cubicBezTo>
                  <a:cubicBezTo>
                    <a:pt x="3539" y="7117"/>
                    <a:pt x="3484" y="7049"/>
                    <a:pt x="3504" y="7038"/>
                  </a:cubicBezTo>
                  <a:lnTo>
                    <a:pt x="3504" y="7038"/>
                  </a:lnTo>
                  <a:cubicBezTo>
                    <a:pt x="3341" y="6969"/>
                    <a:pt x="3182" y="6904"/>
                    <a:pt x="3034" y="6845"/>
                  </a:cubicBezTo>
                  <a:cubicBezTo>
                    <a:pt x="3031" y="6843"/>
                    <a:pt x="3027" y="6842"/>
                    <a:pt x="3023" y="6842"/>
                  </a:cubicBezTo>
                  <a:close/>
                  <a:moveTo>
                    <a:pt x="3285" y="7846"/>
                  </a:moveTo>
                  <a:cubicBezTo>
                    <a:pt x="3220" y="7846"/>
                    <a:pt x="3207" y="7936"/>
                    <a:pt x="3264" y="7974"/>
                  </a:cubicBezTo>
                  <a:cubicBezTo>
                    <a:pt x="4269" y="8686"/>
                    <a:pt x="5294" y="9355"/>
                    <a:pt x="6319" y="10067"/>
                  </a:cubicBezTo>
                  <a:cubicBezTo>
                    <a:pt x="6376" y="10109"/>
                    <a:pt x="6423" y="10142"/>
                    <a:pt x="6467" y="10165"/>
                  </a:cubicBezTo>
                  <a:lnTo>
                    <a:pt x="6467" y="10165"/>
                  </a:lnTo>
                  <a:cubicBezTo>
                    <a:pt x="6396" y="10137"/>
                    <a:pt x="6316" y="10110"/>
                    <a:pt x="6236" y="10046"/>
                  </a:cubicBezTo>
                  <a:cubicBezTo>
                    <a:pt x="5608" y="9753"/>
                    <a:pt x="4959" y="9460"/>
                    <a:pt x="4332" y="9188"/>
                  </a:cubicBezTo>
                  <a:cubicBezTo>
                    <a:pt x="4316" y="9176"/>
                    <a:pt x="4300" y="9171"/>
                    <a:pt x="4285" y="9171"/>
                  </a:cubicBezTo>
                  <a:cubicBezTo>
                    <a:pt x="4222" y="9171"/>
                    <a:pt x="4180" y="9263"/>
                    <a:pt x="4248" y="9314"/>
                  </a:cubicBezTo>
                  <a:cubicBezTo>
                    <a:pt x="5315" y="10067"/>
                    <a:pt x="6361" y="10904"/>
                    <a:pt x="7470" y="11657"/>
                  </a:cubicBezTo>
                  <a:cubicBezTo>
                    <a:pt x="7303" y="11594"/>
                    <a:pt x="7177" y="11511"/>
                    <a:pt x="7031" y="11427"/>
                  </a:cubicBezTo>
                  <a:cubicBezTo>
                    <a:pt x="6319" y="11071"/>
                    <a:pt x="5608" y="10674"/>
                    <a:pt x="4897" y="10297"/>
                  </a:cubicBezTo>
                  <a:cubicBezTo>
                    <a:pt x="4890" y="10295"/>
                    <a:pt x="4883" y="10294"/>
                    <a:pt x="4876" y="10294"/>
                  </a:cubicBezTo>
                  <a:cubicBezTo>
                    <a:pt x="4818" y="10294"/>
                    <a:pt x="4759" y="10364"/>
                    <a:pt x="4834" y="10402"/>
                  </a:cubicBezTo>
                  <a:cubicBezTo>
                    <a:pt x="5503" y="11071"/>
                    <a:pt x="6215" y="11699"/>
                    <a:pt x="6968" y="12285"/>
                  </a:cubicBezTo>
                  <a:cubicBezTo>
                    <a:pt x="7240" y="12494"/>
                    <a:pt x="7491" y="12682"/>
                    <a:pt x="7763" y="12871"/>
                  </a:cubicBezTo>
                  <a:cubicBezTo>
                    <a:pt x="7366" y="12682"/>
                    <a:pt x="6989" y="12536"/>
                    <a:pt x="6738" y="12389"/>
                  </a:cubicBezTo>
                  <a:cubicBezTo>
                    <a:pt x="6620" y="12327"/>
                    <a:pt x="6504" y="12263"/>
                    <a:pt x="6389" y="12199"/>
                  </a:cubicBezTo>
                  <a:lnTo>
                    <a:pt x="6389" y="12199"/>
                  </a:lnTo>
                  <a:cubicBezTo>
                    <a:pt x="6507" y="12275"/>
                    <a:pt x="6624" y="12347"/>
                    <a:pt x="6738" y="12410"/>
                  </a:cubicBezTo>
                  <a:cubicBezTo>
                    <a:pt x="7617" y="12892"/>
                    <a:pt x="8516" y="13373"/>
                    <a:pt x="9437" y="13812"/>
                  </a:cubicBezTo>
                  <a:cubicBezTo>
                    <a:pt x="9443" y="13814"/>
                    <a:pt x="9448" y="13815"/>
                    <a:pt x="9454" y="13815"/>
                  </a:cubicBezTo>
                  <a:cubicBezTo>
                    <a:pt x="9513" y="13815"/>
                    <a:pt x="9576" y="13727"/>
                    <a:pt x="9500" y="13708"/>
                  </a:cubicBezTo>
                  <a:cubicBezTo>
                    <a:pt x="8119" y="12871"/>
                    <a:pt x="6759" y="11929"/>
                    <a:pt x="5587" y="10799"/>
                  </a:cubicBezTo>
                  <a:cubicBezTo>
                    <a:pt x="5461" y="10688"/>
                    <a:pt x="5271" y="10604"/>
                    <a:pt x="5282" y="10604"/>
                  </a:cubicBezTo>
                  <a:cubicBezTo>
                    <a:pt x="5287" y="10604"/>
                    <a:pt x="5343" y="10625"/>
                    <a:pt x="5482" y="10674"/>
                  </a:cubicBezTo>
                  <a:cubicBezTo>
                    <a:pt x="5817" y="10799"/>
                    <a:pt x="6131" y="11008"/>
                    <a:pt x="6445" y="11197"/>
                  </a:cubicBezTo>
                  <a:cubicBezTo>
                    <a:pt x="7198" y="11615"/>
                    <a:pt x="7993" y="12013"/>
                    <a:pt x="8746" y="12431"/>
                  </a:cubicBezTo>
                  <a:cubicBezTo>
                    <a:pt x="8758" y="12437"/>
                    <a:pt x="8770" y="12440"/>
                    <a:pt x="8781" y="12440"/>
                  </a:cubicBezTo>
                  <a:cubicBezTo>
                    <a:pt x="8850" y="12440"/>
                    <a:pt x="8902" y="12342"/>
                    <a:pt x="8830" y="12306"/>
                  </a:cubicBezTo>
                  <a:cubicBezTo>
                    <a:pt x="7721" y="11511"/>
                    <a:pt x="6612" y="10695"/>
                    <a:pt x="5503" y="9920"/>
                  </a:cubicBezTo>
                  <a:cubicBezTo>
                    <a:pt x="5267" y="9758"/>
                    <a:pt x="4740" y="9461"/>
                    <a:pt x="4772" y="9461"/>
                  </a:cubicBezTo>
                  <a:cubicBezTo>
                    <a:pt x="4786" y="9461"/>
                    <a:pt x="4897" y="9513"/>
                    <a:pt x="5169" y="9648"/>
                  </a:cubicBezTo>
                  <a:cubicBezTo>
                    <a:pt x="5880" y="10004"/>
                    <a:pt x="6570" y="10318"/>
                    <a:pt x="7282" y="10632"/>
                  </a:cubicBezTo>
                  <a:cubicBezTo>
                    <a:pt x="7293" y="10638"/>
                    <a:pt x="7305" y="10640"/>
                    <a:pt x="7315" y="10640"/>
                  </a:cubicBezTo>
                  <a:cubicBezTo>
                    <a:pt x="7380" y="10640"/>
                    <a:pt x="7420" y="10539"/>
                    <a:pt x="7366" y="10485"/>
                  </a:cubicBezTo>
                  <a:cubicBezTo>
                    <a:pt x="6340" y="9795"/>
                    <a:pt x="5315" y="9104"/>
                    <a:pt x="4269" y="8393"/>
                  </a:cubicBezTo>
                  <a:cubicBezTo>
                    <a:pt x="3940" y="8182"/>
                    <a:pt x="3756" y="8089"/>
                    <a:pt x="3788" y="8089"/>
                  </a:cubicBezTo>
                  <a:cubicBezTo>
                    <a:pt x="3812" y="8089"/>
                    <a:pt x="3968" y="8145"/>
                    <a:pt x="4290" y="8246"/>
                  </a:cubicBezTo>
                  <a:cubicBezTo>
                    <a:pt x="4684" y="8387"/>
                    <a:pt x="5087" y="8509"/>
                    <a:pt x="5480" y="8643"/>
                  </a:cubicBezTo>
                  <a:lnTo>
                    <a:pt x="5480" y="8643"/>
                  </a:lnTo>
                  <a:cubicBezTo>
                    <a:pt x="5299" y="8555"/>
                    <a:pt x="5005" y="8412"/>
                    <a:pt x="4876" y="8372"/>
                  </a:cubicBezTo>
                  <a:cubicBezTo>
                    <a:pt x="4353" y="8184"/>
                    <a:pt x="3829" y="7995"/>
                    <a:pt x="3306" y="7849"/>
                  </a:cubicBezTo>
                  <a:cubicBezTo>
                    <a:pt x="3299" y="7847"/>
                    <a:pt x="3292" y="7846"/>
                    <a:pt x="3285" y="7846"/>
                  </a:cubicBezTo>
                  <a:close/>
                  <a:moveTo>
                    <a:pt x="6960" y="15129"/>
                  </a:moveTo>
                  <a:lnTo>
                    <a:pt x="6960" y="15129"/>
                  </a:lnTo>
                  <a:cubicBezTo>
                    <a:pt x="7630" y="15581"/>
                    <a:pt x="8313" y="16012"/>
                    <a:pt x="9010" y="16443"/>
                  </a:cubicBezTo>
                  <a:lnTo>
                    <a:pt x="9010" y="16443"/>
                  </a:lnTo>
                  <a:cubicBezTo>
                    <a:pt x="8208" y="15903"/>
                    <a:pt x="7356" y="15340"/>
                    <a:pt x="6960" y="15129"/>
                  </a:cubicBezTo>
                  <a:close/>
                  <a:moveTo>
                    <a:pt x="7781" y="16534"/>
                  </a:moveTo>
                  <a:lnTo>
                    <a:pt x="7781" y="16534"/>
                  </a:lnTo>
                  <a:cubicBezTo>
                    <a:pt x="7829" y="16560"/>
                    <a:pt x="7876" y="16585"/>
                    <a:pt x="7923" y="16611"/>
                  </a:cubicBezTo>
                  <a:lnTo>
                    <a:pt x="7923" y="16611"/>
                  </a:lnTo>
                  <a:cubicBezTo>
                    <a:pt x="7876" y="16583"/>
                    <a:pt x="7828" y="16558"/>
                    <a:pt x="7781" y="16534"/>
                  </a:cubicBezTo>
                  <a:close/>
                  <a:moveTo>
                    <a:pt x="4120" y="10789"/>
                  </a:moveTo>
                  <a:cubicBezTo>
                    <a:pt x="4078" y="10789"/>
                    <a:pt x="4025" y="10869"/>
                    <a:pt x="4060" y="10904"/>
                  </a:cubicBezTo>
                  <a:cubicBezTo>
                    <a:pt x="4792" y="11594"/>
                    <a:pt x="5524" y="12243"/>
                    <a:pt x="6298" y="12871"/>
                  </a:cubicBezTo>
                  <a:cubicBezTo>
                    <a:pt x="6047" y="12703"/>
                    <a:pt x="5817" y="12557"/>
                    <a:pt x="5587" y="12368"/>
                  </a:cubicBezTo>
                  <a:cubicBezTo>
                    <a:pt x="5580" y="12366"/>
                    <a:pt x="5573" y="12365"/>
                    <a:pt x="5567" y="12365"/>
                  </a:cubicBezTo>
                  <a:cubicBezTo>
                    <a:pt x="5512" y="12365"/>
                    <a:pt x="5466" y="12434"/>
                    <a:pt x="5503" y="12452"/>
                  </a:cubicBezTo>
                  <a:cubicBezTo>
                    <a:pt x="7240" y="13854"/>
                    <a:pt x="8914" y="15381"/>
                    <a:pt x="10713" y="16679"/>
                  </a:cubicBezTo>
                  <a:cubicBezTo>
                    <a:pt x="9228" y="15612"/>
                    <a:pt x="7366" y="14440"/>
                    <a:pt x="5713" y="13373"/>
                  </a:cubicBezTo>
                  <a:cubicBezTo>
                    <a:pt x="5704" y="13365"/>
                    <a:pt x="5695" y="13361"/>
                    <a:pt x="5687" y="13361"/>
                  </a:cubicBezTo>
                  <a:cubicBezTo>
                    <a:pt x="5651" y="13361"/>
                    <a:pt x="5620" y="13419"/>
                    <a:pt x="5671" y="13436"/>
                  </a:cubicBezTo>
                  <a:cubicBezTo>
                    <a:pt x="6717" y="14544"/>
                    <a:pt x="7805" y="15528"/>
                    <a:pt x="9018" y="16449"/>
                  </a:cubicBezTo>
                  <a:cubicBezTo>
                    <a:pt x="9016" y="16447"/>
                    <a:pt x="9013" y="16445"/>
                    <a:pt x="9010" y="16443"/>
                  </a:cubicBezTo>
                  <a:lnTo>
                    <a:pt x="9010" y="16443"/>
                  </a:lnTo>
                  <a:cubicBezTo>
                    <a:pt x="9237" y="16596"/>
                    <a:pt x="9460" y="16747"/>
                    <a:pt x="9667" y="16888"/>
                  </a:cubicBezTo>
                  <a:cubicBezTo>
                    <a:pt x="9855" y="17055"/>
                    <a:pt x="10190" y="17348"/>
                    <a:pt x="10337" y="17369"/>
                  </a:cubicBezTo>
                  <a:cubicBezTo>
                    <a:pt x="10588" y="17516"/>
                    <a:pt x="10734" y="17620"/>
                    <a:pt x="10797" y="17683"/>
                  </a:cubicBezTo>
                  <a:cubicBezTo>
                    <a:pt x="10802" y="17685"/>
                    <a:pt x="10806" y="17686"/>
                    <a:pt x="10811" y="17686"/>
                  </a:cubicBezTo>
                  <a:cubicBezTo>
                    <a:pt x="10851" y="17686"/>
                    <a:pt x="10895" y="17618"/>
                    <a:pt x="10839" y="17599"/>
                  </a:cubicBezTo>
                  <a:cubicBezTo>
                    <a:pt x="9897" y="16993"/>
                    <a:pt x="9018" y="16344"/>
                    <a:pt x="8182" y="15633"/>
                  </a:cubicBezTo>
                  <a:cubicBezTo>
                    <a:pt x="7805" y="15319"/>
                    <a:pt x="7449" y="15005"/>
                    <a:pt x="7073" y="14670"/>
                  </a:cubicBezTo>
                  <a:cubicBezTo>
                    <a:pt x="6884" y="14482"/>
                    <a:pt x="6340" y="13791"/>
                    <a:pt x="6089" y="13645"/>
                  </a:cubicBezTo>
                  <a:lnTo>
                    <a:pt x="6089" y="13645"/>
                  </a:lnTo>
                  <a:cubicBezTo>
                    <a:pt x="6298" y="13728"/>
                    <a:pt x="6654" y="14042"/>
                    <a:pt x="6842" y="14168"/>
                  </a:cubicBezTo>
                  <a:lnTo>
                    <a:pt x="8391" y="15193"/>
                  </a:lnTo>
                  <a:cubicBezTo>
                    <a:pt x="9290" y="15779"/>
                    <a:pt x="10190" y="16365"/>
                    <a:pt x="11111" y="16951"/>
                  </a:cubicBezTo>
                  <a:cubicBezTo>
                    <a:pt x="11257" y="16930"/>
                    <a:pt x="11341" y="16846"/>
                    <a:pt x="11278" y="16825"/>
                  </a:cubicBezTo>
                  <a:lnTo>
                    <a:pt x="8705" y="14712"/>
                  </a:lnTo>
                  <a:cubicBezTo>
                    <a:pt x="7930" y="14105"/>
                    <a:pt x="6884" y="13456"/>
                    <a:pt x="6215" y="12724"/>
                  </a:cubicBezTo>
                  <a:lnTo>
                    <a:pt x="6215" y="12724"/>
                  </a:lnTo>
                  <a:cubicBezTo>
                    <a:pt x="6633" y="13164"/>
                    <a:pt x="7366" y="13582"/>
                    <a:pt x="7972" y="13980"/>
                  </a:cubicBezTo>
                  <a:cubicBezTo>
                    <a:pt x="8726" y="14524"/>
                    <a:pt x="9500" y="15068"/>
                    <a:pt x="10295" y="15570"/>
                  </a:cubicBezTo>
                  <a:cubicBezTo>
                    <a:pt x="10299" y="15572"/>
                    <a:pt x="10304" y="15573"/>
                    <a:pt x="10309" y="15573"/>
                  </a:cubicBezTo>
                  <a:cubicBezTo>
                    <a:pt x="10349" y="15573"/>
                    <a:pt x="10393" y="15502"/>
                    <a:pt x="10337" y="15465"/>
                  </a:cubicBezTo>
                  <a:cubicBezTo>
                    <a:pt x="9646" y="14963"/>
                    <a:pt x="8914" y="14461"/>
                    <a:pt x="8202" y="14000"/>
                  </a:cubicBezTo>
                  <a:cubicBezTo>
                    <a:pt x="7763" y="13666"/>
                    <a:pt x="7282" y="13310"/>
                    <a:pt x="6842" y="12975"/>
                  </a:cubicBezTo>
                  <a:lnTo>
                    <a:pt x="5503" y="11887"/>
                  </a:lnTo>
                  <a:cubicBezTo>
                    <a:pt x="5342" y="11738"/>
                    <a:pt x="5168" y="11537"/>
                    <a:pt x="4989" y="11360"/>
                  </a:cubicBezTo>
                  <a:lnTo>
                    <a:pt x="4989" y="11360"/>
                  </a:lnTo>
                  <a:cubicBezTo>
                    <a:pt x="5449" y="11654"/>
                    <a:pt x="5911" y="11933"/>
                    <a:pt x="6389" y="12199"/>
                  </a:cubicBezTo>
                  <a:lnTo>
                    <a:pt x="6389" y="12199"/>
                  </a:lnTo>
                  <a:cubicBezTo>
                    <a:pt x="5764" y="11796"/>
                    <a:pt x="5086" y="11255"/>
                    <a:pt x="4541" y="11008"/>
                  </a:cubicBezTo>
                  <a:lnTo>
                    <a:pt x="4541" y="11008"/>
                  </a:lnTo>
                  <a:cubicBezTo>
                    <a:pt x="4691" y="11084"/>
                    <a:pt x="4842" y="11214"/>
                    <a:pt x="4989" y="11360"/>
                  </a:cubicBezTo>
                  <a:lnTo>
                    <a:pt x="4989" y="11360"/>
                  </a:lnTo>
                  <a:cubicBezTo>
                    <a:pt x="4707" y="11179"/>
                    <a:pt x="4426" y="10993"/>
                    <a:pt x="4143" y="10799"/>
                  </a:cubicBezTo>
                  <a:cubicBezTo>
                    <a:pt x="4137" y="10792"/>
                    <a:pt x="4129" y="10789"/>
                    <a:pt x="4120" y="10789"/>
                  </a:cubicBezTo>
                  <a:close/>
                  <a:moveTo>
                    <a:pt x="6423" y="14769"/>
                  </a:moveTo>
                  <a:cubicBezTo>
                    <a:pt x="6391" y="14769"/>
                    <a:pt x="6369" y="14807"/>
                    <a:pt x="6403" y="14858"/>
                  </a:cubicBezTo>
                  <a:cubicBezTo>
                    <a:pt x="7240" y="15779"/>
                    <a:pt x="8140" y="16616"/>
                    <a:pt x="9165" y="17285"/>
                  </a:cubicBezTo>
                  <a:cubicBezTo>
                    <a:pt x="8747" y="17052"/>
                    <a:pt x="8336" y="16832"/>
                    <a:pt x="7923" y="16611"/>
                  </a:cubicBezTo>
                  <a:lnTo>
                    <a:pt x="7923" y="16611"/>
                  </a:lnTo>
                  <a:cubicBezTo>
                    <a:pt x="8191" y="16764"/>
                    <a:pt x="8464" y="16964"/>
                    <a:pt x="8663" y="17076"/>
                  </a:cubicBezTo>
                  <a:cubicBezTo>
                    <a:pt x="9228" y="17390"/>
                    <a:pt x="9772" y="17683"/>
                    <a:pt x="10337" y="17997"/>
                  </a:cubicBezTo>
                  <a:cubicBezTo>
                    <a:pt x="10344" y="17999"/>
                    <a:pt x="10350" y="18000"/>
                    <a:pt x="10356" y="18000"/>
                  </a:cubicBezTo>
                  <a:cubicBezTo>
                    <a:pt x="10404" y="18000"/>
                    <a:pt x="10418" y="17932"/>
                    <a:pt x="10399" y="17913"/>
                  </a:cubicBezTo>
                  <a:cubicBezTo>
                    <a:pt x="10002" y="17683"/>
                    <a:pt x="6550" y="15256"/>
                    <a:pt x="6738" y="15047"/>
                  </a:cubicBezTo>
                  <a:cubicBezTo>
                    <a:pt x="6741" y="15044"/>
                    <a:pt x="6746" y="15042"/>
                    <a:pt x="6753" y="15042"/>
                  </a:cubicBezTo>
                  <a:cubicBezTo>
                    <a:pt x="6784" y="15042"/>
                    <a:pt x="6856" y="15073"/>
                    <a:pt x="6960" y="15129"/>
                  </a:cubicBezTo>
                  <a:lnTo>
                    <a:pt x="6960" y="15129"/>
                  </a:lnTo>
                  <a:cubicBezTo>
                    <a:pt x="6788" y="15012"/>
                    <a:pt x="6616" y="14894"/>
                    <a:pt x="6445" y="14775"/>
                  </a:cubicBezTo>
                  <a:cubicBezTo>
                    <a:pt x="6437" y="14771"/>
                    <a:pt x="6430" y="14769"/>
                    <a:pt x="6423" y="14769"/>
                  </a:cubicBezTo>
                  <a:close/>
                  <a:moveTo>
                    <a:pt x="9604" y="18353"/>
                  </a:moveTo>
                  <a:lnTo>
                    <a:pt x="9604" y="18353"/>
                  </a:lnTo>
                  <a:cubicBezTo>
                    <a:pt x="9613" y="18359"/>
                    <a:pt x="9622" y="18365"/>
                    <a:pt x="9631" y="18371"/>
                  </a:cubicBezTo>
                  <a:lnTo>
                    <a:pt x="9631" y="18371"/>
                  </a:lnTo>
                  <a:cubicBezTo>
                    <a:pt x="9622" y="18365"/>
                    <a:pt x="9613" y="18359"/>
                    <a:pt x="9604" y="18353"/>
                  </a:cubicBezTo>
                  <a:close/>
                  <a:moveTo>
                    <a:pt x="7037" y="16129"/>
                  </a:moveTo>
                  <a:cubicBezTo>
                    <a:pt x="7011" y="16129"/>
                    <a:pt x="6972" y="16163"/>
                    <a:pt x="6989" y="16197"/>
                  </a:cubicBezTo>
                  <a:cubicBezTo>
                    <a:pt x="7554" y="16637"/>
                    <a:pt x="8077" y="17076"/>
                    <a:pt x="8621" y="17495"/>
                  </a:cubicBezTo>
                  <a:cubicBezTo>
                    <a:pt x="8924" y="17717"/>
                    <a:pt x="9403" y="18271"/>
                    <a:pt x="9774" y="18441"/>
                  </a:cubicBezTo>
                  <a:lnTo>
                    <a:pt x="9774" y="18441"/>
                  </a:lnTo>
                  <a:cubicBezTo>
                    <a:pt x="9736" y="18426"/>
                    <a:pt x="9684" y="18406"/>
                    <a:pt x="9631" y="18371"/>
                  </a:cubicBezTo>
                  <a:lnTo>
                    <a:pt x="9631" y="18371"/>
                  </a:lnTo>
                  <a:cubicBezTo>
                    <a:pt x="9831" y="18512"/>
                    <a:pt x="10032" y="18653"/>
                    <a:pt x="10232" y="18813"/>
                  </a:cubicBezTo>
                  <a:cubicBezTo>
                    <a:pt x="10238" y="18816"/>
                    <a:pt x="10244" y="18817"/>
                    <a:pt x="10249" y="18817"/>
                  </a:cubicBezTo>
                  <a:cubicBezTo>
                    <a:pt x="10284" y="18817"/>
                    <a:pt x="10313" y="18768"/>
                    <a:pt x="10295" y="18750"/>
                  </a:cubicBezTo>
                  <a:cubicBezTo>
                    <a:pt x="9814" y="18353"/>
                    <a:pt x="9332" y="17976"/>
                    <a:pt x="8851" y="17578"/>
                  </a:cubicBezTo>
                  <a:cubicBezTo>
                    <a:pt x="8539" y="17308"/>
                    <a:pt x="7815" y="16460"/>
                    <a:pt x="7415" y="16408"/>
                  </a:cubicBezTo>
                  <a:lnTo>
                    <a:pt x="7415" y="16408"/>
                  </a:lnTo>
                  <a:cubicBezTo>
                    <a:pt x="7526" y="16422"/>
                    <a:pt x="7652" y="16469"/>
                    <a:pt x="7781" y="16534"/>
                  </a:cubicBezTo>
                  <a:lnTo>
                    <a:pt x="7781" y="16534"/>
                  </a:lnTo>
                  <a:cubicBezTo>
                    <a:pt x="7539" y="16404"/>
                    <a:pt x="7297" y="16272"/>
                    <a:pt x="7052" y="16135"/>
                  </a:cubicBezTo>
                  <a:cubicBezTo>
                    <a:pt x="7048" y="16131"/>
                    <a:pt x="7043" y="16129"/>
                    <a:pt x="7037" y="16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8"/>
            <p:cNvSpPr/>
            <p:nvPr/>
          </p:nvSpPr>
          <p:spPr>
            <a:xfrm>
              <a:off x="1948575" y="3499050"/>
              <a:ext cx="9950" cy="3700"/>
            </a:xfrm>
            <a:custGeom>
              <a:avLst/>
              <a:gdLst/>
              <a:ahLst/>
              <a:cxnLst/>
              <a:rect l="l" t="t" r="r" b="b"/>
              <a:pathLst>
                <a:path w="398" h="148" extrusionOk="0">
                  <a:moveTo>
                    <a:pt x="0" y="1"/>
                  </a:moveTo>
                  <a:cubicBezTo>
                    <a:pt x="126" y="43"/>
                    <a:pt x="293" y="105"/>
                    <a:pt x="398" y="147"/>
                  </a:cubicBezTo>
                  <a:cubicBezTo>
                    <a:pt x="251" y="85"/>
                    <a:pt x="126" y="2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8"/>
            <p:cNvSpPr/>
            <p:nvPr/>
          </p:nvSpPr>
          <p:spPr>
            <a:xfrm>
              <a:off x="1969500" y="3494350"/>
              <a:ext cx="8400" cy="5775"/>
            </a:xfrm>
            <a:custGeom>
              <a:avLst/>
              <a:gdLst/>
              <a:ahLst/>
              <a:cxnLst/>
              <a:rect l="l" t="t" r="r" b="b"/>
              <a:pathLst>
                <a:path w="336" h="231" extrusionOk="0">
                  <a:moveTo>
                    <a:pt x="0" y="1"/>
                  </a:moveTo>
                  <a:cubicBezTo>
                    <a:pt x="126" y="105"/>
                    <a:pt x="230" y="189"/>
                    <a:pt x="335" y="231"/>
                  </a:cubicBezTo>
                  <a:cubicBezTo>
                    <a:pt x="230" y="168"/>
                    <a:pt x="105" y="8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8"/>
            <p:cNvSpPr/>
            <p:nvPr/>
          </p:nvSpPr>
          <p:spPr>
            <a:xfrm>
              <a:off x="1645175" y="3563925"/>
              <a:ext cx="13625" cy="1075"/>
            </a:xfrm>
            <a:custGeom>
              <a:avLst/>
              <a:gdLst/>
              <a:ahLst/>
              <a:cxnLst/>
              <a:rect l="l" t="t" r="r" b="b"/>
              <a:pathLst>
                <a:path w="545" h="43" extrusionOk="0">
                  <a:moveTo>
                    <a:pt x="22" y="0"/>
                  </a:moveTo>
                  <a:cubicBezTo>
                    <a:pt x="1" y="0"/>
                    <a:pt x="1" y="42"/>
                    <a:pt x="22" y="42"/>
                  </a:cubicBezTo>
                  <a:lnTo>
                    <a:pt x="524" y="42"/>
                  </a:lnTo>
                  <a:cubicBezTo>
                    <a:pt x="545" y="42"/>
                    <a:pt x="545" y="0"/>
                    <a:pt x="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8"/>
            <p:cNvSpPr/>
            <p:nvPr/>
          </p:nvSpPr>
          <p:spPr>
            <a:xfrm>
              <a:off x="1464875" y="3647475"/>
              <a:ext cx="1020750" cy="652175"/>
            </a:xfrm>
            <a:custGeom>
              <a:avLst/>
              <a:gdLst/>
              <a:ahLst/>
              <a:cxnLst/>
              <a:rect l="l" t="t" r="r" b="b"/>
              <a:pathLst>
                <a:path w="40830" h="26087" extrusionOk="0">
                  <a:moveTo>
                    <a:pt x="5041" y="3004"/>
                  </a:moveTo>
                  <a:cubicBezTo>
                    <a:pt x="5036" y="3004"/>
                    <a:pt x="5039" y="3026"/>
                    <a:pt x="5054" y="3078"/>
                  </a:cubicBezTo>
                  <a:lnTo>
                    <a:pt x="5054" y="3078"/>
                  </a:lnTo>
                  <a:cubicBezTo>
                    <a:pt x="5101" y="3146"/>
                    <a:pt x="5148" y="3214"/>
                    <a:pt x="5194" y="3283"/>
                  </a:cubicBezTo>
                  <a:lnTo>
                    <a:pt x="5194" y="3283"/>
                  </a:lnTo>
                  <a:cubicBezTo>
                    <a:pt x="5116" y="3135"/>
                    <a:pt x="5053" y="3004"/>
                    <a:pt x="5041" y="3004"/>
                  </a:cubicBezTo>
                  <a:close/>
                  <a:moveTo>
                    <a:pt x="35" y="1085"/>
                  </a:moveTo>
                  <a:cubicBezTo>
                    <a:pt x="17" y="1085"/>
                    <a:pt x="0" y="1100"/>
                    <a:pt x="15" y="1115"/>
                  </a:cubicBezTo>
                  <a:cubicBezTo>
                    <a:pt x="224" y="2015"/>
                    <a:pt x="580" y="2768"/>
                    <a:pt x="1166" y="3500"/>
                  </a:cubicBezTo>
                  <a:cubicBezTo>
                    <a:pt x="1170" y="3504"/>
                    <a:pt x="1175" y="3506"/>
                    <a:pt x="1181" y="3506"/>
                  </a:cubicBezTo>
                  <a:cubicBezTo>
                    <a:pt x="1207" y="3506"/>
                    <a:pt x="1241" y="3475"/>
                    <a:pt x="1208" y="3459"/>
                  </a:cubicBezTo>
                  <a:cubicBezTo>
                    <a:pt x="977" y="3166"/>
                    <a:pt x="768" y="2852"/>
                    <a:pt x="580" y="2517"/>
                  </a:cubicBezTo>
                  <a:cubicBezTo>
                    <a:pt x="412" y="2161"/>
                    <a:pt x="266" y="1826"/>
                    <a:pt x="161" y="1471"/>
                  </a:cubicBezTo>
                  <a:lnTo>
                    <a:pt x="161" y="1471"/>
                  </a:lnTo>
                  <a:cubicBezTo>
                    <a:pt x="266" y="1513"/>
                    <a:pt x="538" y="2119"/>
                    <a:pt x="622" y="2224"/>
                  </a:cubicBezTo>
                  <a:cubicBezTo>
                    <a:pt x="907" y="2724"/>
                    <a:pt x="1222" y="3194"/>
                    <a:pt x="1573" y="3642"/>
                  </a:cubicBezTo>
                  <a:lnTo>
                    <a:pt x="1573" y="3642"/>
                  </a:lnTo>
                  <a:cubicBezTo>
                    <a:pt x="1114" y="2995"/>
                    <a:pt x="172" y="1341"/>
                    <a:pt x="57" y="1094"/>
                  </a:cubicBezTo>
                  <a:cubicBezTo>
                    <a:pt x="51" y="1088"/>
                    <a:pt x="43" y="1085"/>
                    <a:pt x="35" y="1085"/>
                  </a:cubicBezTo>
                  <a:close/>
                  <a:moveTo>
                    <a:pt x="1573" y="3642"/>
                  </a:moveTo>
                  <a:lnTo>
                    <a:pt x="1573" y="3642"/>
                  </a:lnTo>
                  <a:cubicBezTo>
                    <a:pt x="1650" y="3751"/>
                    <a:pt x="1713" y="3831"/>
                    <a:pt x="1757" y="3871"/>
                  </a:cubicBezTo>
                  <a:lnTo>
                    <a:pt x="1757" y="3871"/>
                  </a:lnTo>
                  <a:cubicBezTo>
                    <a:pt x="1694" y="3796"/>
                    <a:pt x="1633" y="3719"/>
                    <a:pt x="1573" y="3642"/>
                  </a:cubicBezTo>
                  <a:close/>
                  <a:moveTo>
                    <a:pt x="166" y="658"/>
                  </a:moveTo>
                  <a:cubicBezTo>
                    <a:pt x="139" y="658"/>
                    <a:pt x="120" y="682"/>
                    <a:pt x="120" y="697"/>
                  </a:cubicBezTo>
                  <a:cubicBezTo>
                    <a:pt x="266" y="990"/>
                    <a:pt x="1919" y="3793"/>
                    <a:pt x="1814" y="3898"/>
                  </a:cubicBezTo>
                  <a:cubicBezTo>
                    <a:pt x="1812" y="3900"/>
                    <a:pt x="1809" y="3901"/>
                    <a:pt x="1805" y="3901"/>
                  </a:cubicBezTo>
                  <a:cubicBezTo>
                    <a:pt x="1794" y="3901"/>
                    <a:pt x="1778" y="3891"/>
                    <a:pt x="1757" y="3871"/>
                  </a:cubicBezTo>
                  <a:lnTo>
                    <a:pt x="1757" y="3871"/>
                  </a:lnTo>
                  <a:cubicBezTo>
                    <a:pt x="1864" y="4001"/>
                    <a:pt x="1973" y="4128"/>
                    <a:pt x="2086" y="4254"/>
                  </a:cubicBezTo>
                  <a:cubicBezTo>
                    <a:pt x="2092" y="4266"/>
                    <a:pt x="2100" y="4271"/>
                    <a:pt x="2108" y="4271"/>
                  </a:cubicBezTo>
                  <a:cubicBezTo>
                    <a:pt x="2126" y="4271"/>
                    <a:pt x="2143" y="4241"/>
                    <a:pt x="2128" y="4212"/>
                  </a:cubicBezTo>
                  <a:lnTo>
                    <a:pt x="1187" y="2412"/>
                  </a:lnTo>
                  <a:cubicBezTo>
                    <a:pt x="998" y="2057"/>
                    <a:pt x="852" y="1722"/>
                    <a:pt x="664" y="1408"/>
                  </a:cubicBezTo>
                  <a:cubicBezTo>
                    <a:pt x="605" y="1320"/>
                    <a:pt x="421" y="1034"/>
                    <a:pt x="435" y="1034"/>
                  </a:cubicBezTo>
                  <a:cubicBezTo>
                    <a:pt x="439" y="1034"/>
                    <a:pt x="461" y="1059"/>
                    <a:pt x="509" y="1124"/>
                  </a:cubicBezTo>
                  <a:lnTo>
                    <a:pt x="509" y="1124"/>
                  </a:lnTo>
                  <a:cubicBezTo>
                    <a:pt x="408" y="975"/>
                    <a:pt x="306" y="826"/>
                    <a:pt x="203" y="676"/>
                  </a:cubicBezTo>
                  <a:cubicBezTo>
                    <a:pt x="190" y="663"/>
                    <a:pt x="177" y="658"/>
                    <a:pt x="166" y="658"/>
                  </a:cubicBezTo>
                  <a:close/>
                  <a:moveTo>
                    <a:pt x="509" y="1124"/>
                  </a:moveTo>
                  <a:lnTo>
                    <a:pt x="509" y="1124"/>
                  </a:lnTo>
                  <a:cubicBezTo>
                    <a:pt x="946" y="1764"/>
                    <a:pt x="1373" y="2395"/>
                    <a:pt x="1814" y="3040"/>
                  </a:cubicBezTo>
                  <a:cubicBezTo>
                    <a:pt x="2107" y="3459"/>
                    <a:pt x="2421" y="4107"/>
                    <a:pt x="2756" y="4505"/>
                  </a:cubicBezTo>
                  <a:cubicBezTo>
                    <a:pt x="2559" y="4264"/>
                    <a:pt x="2390" y="3946"/>
                    <a:pt x="2235" y="3615"/>
                  </a:cubicBezTo>
                  <a:lnTo>
                    <a:pt x="2235" y="3615"/>
                  </a:lnTo>
                  <a:cubicBezTo>
                    <a:pt x="1690" y="2811"/>
                    <a:pt x="1143" y="2011"/>
                    <a:pt x="580" y="1220"/>
                  </a:cubicBezTo>
                  <a:cubicBezTo>
                    <a:pt x="552" y="1181"/>
                    <a:pt x="529" y="1150"/>
                    <a:pt x="509" y="1124"/>
                  </a:cubicBezTo>
                  <a:close/>
                  <a:moveTo>
                    <a:pt x="2376" y="2988"/>
                  </a:moveTo>
                  <a:lnTo>
                    <a:pt x="2376" y="2988"/>
                  </a:lnTo>
                  <a:cubicBezTo>
                    <a:pt x="2710" y="3522"/>
                    <a:pt x="3051" y="4051"/>
                    <a:pt x="3405" y="4567"/>
                  </a:cubicBezTo>
                  <a:cubicBezTo>
                    <a:pt x="3487" y="4690"/>
                    <a:pt x="3546" y="4773"/>
                    <a:pt x="3586" y="4822"/>
                  </a:cubicBezTo>
                  <a:lnTo>
                    <a:pt x="3586" y="4822"/>
                  </a:lnTo>
                  <a:cubicBezTo>
                    <a:pt x="3193" y="4208"/>
                    <a:pt x="2780" y="3601"/>
                    <a:pt x="2376" y="2988"/>
                  </a:cubicBezTo>
                  <a:close/>
                  <a:moveTo>
                    <a:pt x="523" y="0"/>
                  </a:moveTo>
                  <a:cubicBezTo>
                    <a:pt x="486" y="0"/>
                    <a:pt x="440" y="40"/>
                    <a:pt x="454" y="69"/>
                  </a:cubicBezTo>
                  <a:cubicBezTo>
                    <a:pt x="852" y="843"/>
                    <a:pt x="1270" y="1596"/>
                    <a:pt x="1668" y="2350"/>
                  </a:cubicBezTo>
                  <a:cubicBezTo>
                    <a:pt x="1848" y="2697"/>
                    <a:pt x="2028" y="3169"/>
                    <a:pt x="2235" y="3615"/>
                  </a:cubicBezTo>
                  <a:lnTo>
                    <a:pt x="2235" y="3615"/>
                  </a:lnTo>
                  <a:cubicBezTo>
                    <a:pt x="2541" y="4064"/>
                    <a:pt x="2846" y="4515"/>
                    <a:pt x="3153" y="4965"/>
                  </a:cubicBezTo>
                  <a:cubicBezTo>
                    <a:pt x="3160" y="4984"/>
                    <a:pt x="3172" y="4992"/>
                    <a:pt x="3185" y="4992"/>
                  </a:cubicBezTo>
                  <a:cubicBezTo>
                    <a:pt x="3216" y="4992"/>
                    <a:pt x="3252" y="4952"/>
                    <a:pt x="3237" y="4923"/>
                  </a:cubicBezTo>
                  <a:cubicBezTo>
                    <a:pt x="2777" y="4086"/>
                    <a:pt x="2358" y="3270"/>
                    <a:pt x="1919" y="2433"/>
                  </a:cubicBezTo>
                  <a:cubicBezTo>
                    <a:pt x="1814" y="2203"/>
                    <a:pt x="1689" y="1994"/>
                    <a:pt x="1584" y="1743"/>
                  </a:cubicBezTo>
                  <a:lnTo>
                    <a:pt x="1584" y="1743"/>
                  </a:lnTo>
                  <a:cubicBezTo>
                    <a:pt x="1838" y="2164"/>
                    <a:pt x="2105" y="2577"/>
                    <a:pt x="2376" y="2988"/>
                  </a:cubicBezTo>
                  <a:lnTo>
                    <a:pt x="2376" y="2988"/>
                  </a:lnTo>
                  <a:cubicBezTo>
                    <a:pt x="1761" y="2005"/>
                    <a:pt x="1169" y="1003"/>
                    <a:pt x="559" y="27"/>
                  </a:cubicBezTo>
                  <a:cubicBezTo>
                    <a:pt x="553" y="8"/>
                    <a:pt x="538" y="0"/>
                    <a:pt x="523" y="0"/>
                  </a:cubicBezTo>
                  <a:close/>
                  <a:moveTo>
                    <a:pt x="1890" y="763"/>
                  </a:moveTo>
                  <a:cubicBezTo>
                    <a:pt x="1859" y="763"/>
                    <a:pt x="1820" y="798"/>
                    <a:pt x="1835" y="843"/>
                  </a:cubicBezTo>
                  <a:cubicBezTo>
                    <a:pt x="2212" y="1680"/>
                    <a:pt x="2547" y="2475"/>
                    <a:pt x="2923" y="3312"/>
                  </a:cubicBezTo>
                  <a:cubicBezTo>
                    <a:pt x="3006" y="3528"/>
                    <a:pt x="3724" y="4881"/>
                    <a:pt x="3647" y="4881"/>
                  </a:cubicBezTo>
                  <a:cubicBezTo>
                    <a:pt x="3638" y="4881"/>
                    <a:pt x="3619" y="4863"/>
                    <a:pt x="3586" y="4822"/>
                  </a:cubicBezTo>
                  <a:lnTo>
                    <a:pt x="3586" y="4822"/>
                  </a:lnTo>
                  <a:cubicBezTo>
                    <a:pt x="3688" y="4981"/>
                    <a:pt x="3788" y="5140"/>
                    <a:pt x="3886" y="5300"/>
                  </a:cubicBezTo>
                  <a:cubicBezTo>
                    <a:pt x="3892" y="5319"/>
                    <a:pt x="3904" y="5326"/>
                    <a:pt x="3918" y="5326"/>
                  </a:cubicBezTo>
                  <a:cubicBezTo>
                    <a:pt x="3948" y="5326"/>
                    <a:pt x="3984" y="5287"/>
                    <a:pt x="3969" y="5258"/>
                  </a:cubicBezTo>
                  <a:cubicBezTo>
                    <a:pt x="3593" y="4421"/>
                    <a:pt x="3237" y="3605"/>
                    <a:pt x="2881" y="2768"/>
                  </a:cubicBezTo>
                  <a:cubicBezTo>
                    <a:pt x="2809" y="2608"/>
                    <a:pt x="2281" y="1498"/>
                    <a:pt x="2177" y="1236"/>
                  </a:cubicBezTo>
                  <a:lnTo>
                    <a:pt x="2177" y="1236"/>
                  </a:lnTo>
                  <a:cubicBezTo>
                    <a:pt x="2321" y="1489"/>
                    <a:pt x="2466" y="1741"/>
                    <a:pt x="2612" y="1992"/>
                  </a:cubicBezTo>
                  <a:lnTo>
                    <a:pt x="2612" y="1992"/>
                  </a:lnTo>
                  <a:cubicBezTo>
                    <a:pt x="2527" y="1840"/>
                    <a:pt x="2442" y="1687"/>
                    <a:pt x="2358" y="1534"/>
                  </a:cubicBezTo>
                  <a:cubicBezTo>
                    <a:pt x="2226" y="1282"/>
                    <a:pt x="2168" y="1181"/>
                    <a:pt x="2160" y="1181"/>
                  </a:cubicBezTo>
                  <a:cubicBezTo>
                    <a:pt x="2156" y="1181"/>
                    <a:pt x="2163" y="1201"/>
                    <a:pt x="2177" y="1236"/>
                  </a:cubicBezTo>
                  <a:lnTo>
                    <a:pt x="2177" y="1236"/>
                  </a:lnTo>
                  <a:cubicBezTo>
                    <a:pt x="2091" y="1085"/>
                    <a:pt x="2005" y="933"/>
                    <a:pt x="1919" y="780"/>
                  </a:cubicBezTo>
                  <a:cubicBezTo>
                    <a:pt x="1913" y="769"/>
                    <a:pt x="1902" y="763"/>
                    <a:pt x="1890" y="763"/>
                  </a:cubicBezTo>
                  <a:close/>
                  <a:moveTo>
                    <a:pt x="2612" y="1992"/>
                  </a:moveTo>
                  <a:cubicBezTo>
                    <a:pt x="3255" y="3142"/>
                    <a:pt x="3936" y="4254"/>
                    <a:pt x="4607" y="5375"/>
                  </a:cubicBezTo>
                  <a:lnTo>
                    <a:pt x="4607" y="5375"/>
                  </a:lnTo>
                  <a:cubicBezTo>
                    <a:pt x="4586" y="5336"/>
                    <a:pt x="4569" y="5303"/>
                    <a:pt x="4555" y="5279"/>
                  </a:cubicBezTo>
                  <a:cubicBezTo>
                    <a:pt x="3911" y="4189"/>
                    <a:pt x="3254" y="3099"/>
                    <a:pt x="2612" y="1992"/>
                  </a:cubicBezTo>
                  <a:close/>
                  <a:moveTo>
                    <a:pt x="3203" y="1884"/>
                  </a:moveTo>
                  <a:cubicBezTo>
                    <a:pt x="3165" y="1884"/>
                    <a:pt x="3139" y="1923"/>
                    <a:pt x="3153" y="1952"/>
                  </a:cubicBezTo>
                  <a:cubicBezTo>
                    <a:pt x="3551" y="2831"/>
                    <a:pt x="3907" y="3689"/>
                    <a:pt x="4304" y="4567"/>
                  </a:cubicBezTo>
                  <a:cubicBezTo>
                    <a:pt x="4444" y="4926"/>
                    <a:pt x="4602" y="5266"/>
                    <a:pt x="4743" y="5604"/>
                  </a:cubicBezTo>
                  <a:lnTo>
                    <a:pt x="4743" y="5604"/>
                  </a:lnTo>
                  <a:cubicBezTo>
                    <a:pt x="4698" y="5528"/>
                    <a:pt x="4652" y="5451"/>
                    <a:pt x="4607" y="5375"/>
                  </a:cubicBezTo>
                  <a:lnTo>
                    <a:pt x="4607" y="5375"/>
                  </a:lnTo>
                  <a:cubicBezTo>
                    <a:pt x="4703" y="5561"/>
                    <a:pt x="4856" y="5871"/>
                    <a:pt x="4861" y="5871"/>
                  </a:cubicBezTo>
                  <a:cubicBezTo>
                    <a:pt x="4863" y="5871"/>
                    <a:pt x="4837" y="5811"/>
                    <a:pt x="4765" y="5656"/>
                  </a:cubicBezTo>
                  <a:cubicBezTo>
                    <a:pt x="4758" y="5638"/>
                    <a:pt x="4750" y="5621"/>
                    <a:pt x="4743" y="5604"/>
                  </a:cubicBezTo>
                  <a:lnTo>
                    <a:pt x="4743" y="5604"/>
                  </a:lnTo>
                  <a:cubicBezTo>
                    <a:pt x="4870" y="5816"/>
                    <a:pt x="4995" y="6028"/>
                    <a:pt x="5120" y="6241"/>
                  </a:cubicBezTo>
                  <a:cubicBezTo>
                    <a:pt x="5127" y="6260"/>
                    <a:pt x="5139" y="6268"/>
                    <a:pt x="5151" y="6268"/>
                  </a:cubicBezTo>
                  <a:cubicBezTo>
                    <a:pt x="5180" y="6268"/>
                    <a:pt x="5212" y="6229"/>
                    <a:pt x="5183" y="6200"/>
                  </a:cubicBezTo>
                  <a:cubicBezTo>
                    <a:pt x="4827" y="5342"/>
                    <a:pt x="4430" y="4442"/>
                    <a:pt x="4074" y="3584"/>
                  </a:cubicBezTo>
                  <a:cubicBezTo>
                    <a:pt x="3895" y="3211"/>
                    <a:pt x="3440" y="2382"/>
                    <a:pt x="3503" y="2382"/>
                  </a:cubicBezTo>
                  <a:cubicBezTo>
                    <a:pt x="3529" y="2382"/>
                    <a:pt x="3639" y="2518"/>
                    <a:pt x="3886" y="2873"/>
                  </a:cubicBezTo>
                  <a:lnTo>
                    <a:pt x="4277" y="3445"/>
                  </a:lnTo>
                  <a:lnTo>
                    <a:pt x="4277" y="3445"/>
                  </a:lnTo>
                  <a:cubicBezTo>
                    <a:pt x="3941" y="2928"/>
                    <a:pt x="3604" y="2414"/>
                    <a:pt x="3258" y="1910"/>
                  </a:cubicBezTo>
                  <a:cubicBezTo>
                    <a:pt x="3239" y="1891"/>
                    <a:pt x="3220" y="1884"/>
                    <a:pt x="3203" y="1884"/>
                  </a:cubicBezTo>
                  <a:close/>
                  <a:moveTo>
                    <a:pt x="4277" y="3445"/>
                  </a:moveTo>
                  <a:lnTo>
                    <a:pt x="4277" y="3445"/>
                  </a:lnTo>
                  <a:cubicBezTo>
                    <a:pt x="4991" y="4545"/>
                    <a:pt x="5701" y="5655"/>
                    <a:pt x="6489" y="6688"/>
                  </a:cubicBezTo>
                  <a:lnTo>
                    <a:pt x="6489" y="6688"/>
                  </a:lnTo>
                  <a:lnTo>
                    <a:pt x="4277" y="3445"/>
                  </a:lnTo>
                  <a:close/>
                  <a:moveTo>
                    <a:pt x="4723" y="2643"/>
                  </a:moveTo>
                  <a:cubicBezTo>
                    <a:pt x="4688" y="2643"/>
                    <a:pt x="4646" y="2670"/>
                    <a:pt x="4660" y="2726"/>
                  </a:cubicBezTo>
                  <a:cubicBezTo>
                    <a:pt x="5225" y="4107"/>
                    <a:pt x="5894" y="5928"/>
                    <a:pt x="6710" y="6974"/>
                  </a:cubicBezTo>
                  <a:cubicBezTo>
                    <a:pt x="6636" y="6879"/>
                    <a:pt x="6562" y="6784"/>
                    <a:pt x="6489" y="6688"/>
                  </a:cubicBezTo>
                  <a:lnTo>
                    <a:pt x="6489" y="6688"/>
                  </a:lnTo>
                  <a:lnTo>
                    <a:pt x="6941" y="7350"/>
                  </a:lnTo>
                  <a:cubicBezTo>
                    <a:pt x="6946" y="7362"/>
                    <a:pt x="6959" y="7367"/>
                    <a:pt x="6973" y="7367"/>
                  </a:cubicBezTo>
                  <a:cubicBezTo>
                    <a:pt x="7009" y="7367"/>
                    <a:pt x="7054" y="7333"/>
                    <a:pt x="7024" y="7288"/>
                  </a:cubicBezTo>
                  <a:cubicBezTo>
                    <a:pt x="6606" y="6534"/>
                    <a:pt x="6208" y="5781"/>
                    <a:pt x="5853" y="4986"/>
                  </a:cubicBezTo>
                  <a:cubicBezTo>
                    <a:pt x="5602" y="4505"/>
                    <a:pt x="5329" y="3940"/>
                    <a:pt x="5162" y="3417"/>
                  </a:cubicBezTo>
                  <a:cubicBezTo>
                    <a:pt x="5106" y="3249"/>
                    <a:pt x="5072" y="3141"/>
                    <a:pt x="5054" y="3078"/>
                  </a:cubicBezTo>
                  <a:lnTo>
                    <a:pt x="5054" y="3078"/>
                  </a:lnTo>
                  <a:cubicBezTo>
                    <a:pt x="4958" y="2939"/>
                    <a:pt x="4862" y="2801"/>
                    <a:pt x="4765" y="2663"/>
                  </a:cubicBezTo>
                  <a:cubicBezTo>
                    <a:pt x="4758" y="2649"/>
                    <a:pt x="4741" y="2643"/>
                    <a:pt x="4723" y="2643"/>
                  </a:cubicBezTo>
                  <a:close/>
                  <a:moveTo>
                    <a:pt x="5593" y="2397"/>
                  </a:moveTo>
                  <a:cubicBezTo>
                    <a:pt x="5551" y="2397"/>
                    <a:pt x="5510" y="2446"/>
                    <a:pt x="5539" y="2475"/>
                  </a:cubicBezTo>
                  <a:cubicBezTo>
                    <a:pt x="5978" y="3479"/>
                    <a:pt x="6397" y="4505"/>
                    <a:pt x="6836" y="5488"/>
                  </a:cubicBezTo>
                  <a:cubicBezTo>
                    <a:pt x="6962" y="5802"/>
                    <a:pt x="7129" y="6283"/>
                    <a:pt x="7317" y="6723"/>
                  </a:cubicBezTo>
                  <a:cubicBezTo>
                    <a:pt x="7045" y="6241"/>
                    <a:pt x="6752" y="5781"/>
                    <a:pt x="6501" y="5300"/>
                  </a:cubicBezTo>
                  <a:cubicBezTo>
                    <a:pt x="6087" y="4630"/>
                    <a:pt x="5648" y="3949"/>
                    <a:pt x="5194" y="3283"/>
                  </a:cubicBezTo>
                  <a:lnTo>
                    <a:pt x="5194" y="3283"/>
                  </a:lnTo>
                  <a:cubicBezTo>
                    <a:pt x="5250" y="3389"/>
                    <a:pt x="5314" y="3504"/>
                    <a:pt x="5371" y="3584"/>
                  </a:cubicBezTo>
                  <a:cubicBezTo>
                    <a:pt x="6418" y="5153"/>
                    <a:pt x="7359" y="6744"/>
                    <a:pt x="8217" y="8417"/>
                  </a:cubicBezTo>
                  <a:cubicBezTo>
                    <a:pt x="8230" y="8443"/>
                    <a:pt x="8249" y="8453"/>
                    <a:pt x="8268" y="8453"/>
                  </a:cubicBezTo>
                  <a:cubicBezTo>
                    <a:pt x="8310" y="8453"/>
                    <a:pt x="8350" y="8404"/>
                    <a:pt x="8322" y="8376"/>
                  </a:cubicBezTo>
                  <a:cubicBezTo>
                    <a:pt x="7882" y="7350"/>
                    <a:pt x="7464" y="6346"/>
                    <a:pt x="7024" y="5342"/>
                  </a:cubicBezTo>
                  <a:cubicBezTo>
                    <a:pt x="6962" y="5174"/>
                    <a:pt x="6857" y="4923"/>
                    <a:pt x="6752" y="4609"/>
                  </a:cubicBezTo>
                  <a:lnTo>
                    <a:pt x="6752" y="4609"/>
                  </a:lnTo>
                  <a:cubicBezTo>
                    <a:pt x="6920" y="4881"/>
                    <a:pt x="7108" y="5195"/>
                    <a:pt x="7254" y="5488"/>
                  </a:cubicBezTo>
                  <a:cubicBezTo>
                    <a:pt x="7659" y="6184"/>
                    <a:pt x="8076" y="6855"/>
                    <a:pt x="8516" y="7520"/>
                  </a:cubicBezTo>
                  <a:lnTo>
                    <a:pt x="8516" y="7520"/>
                  </a:lnTo>
                  <a:cubicBezTo>
                    <a:pt x="8501" y="7493"/>
                    <a:pt x="8485" y="7465"/>
                    <a:pt x="8468" y="7434"/>
                  </a:cubicBezTo>
                  <a:cubicBezTo>
                    <a:pt x="7526" y="5760"/>
                    <a:pt x="6480" y="4149"/>
                    <a:pt x="5643" y="2433"/>
                  </a:cubicBezTo>
                  <a:cubicBezTo>
                    <a:pt x="5630" y="2407"/>
                    <a:pt x="5611" y="2397"/>
                    <a:pt x="5593" y="2397"/>
                  </a:cubicBezTo>
                  <a:close/>
                  <a:moveTo>
                    <a:pt x="6608" y="3109"/>
                  </a:moveTo>
                  <a:cubicBezTo>
                    <a:pt x="6566" y="3109"/>
                    <a:pt x="6514" y="3164"/>
                    <a:pt x="6543" y="3207"/>
                  </a:cubicBezTo>
                  <a:cubicBezTo>
                    <a:pt x="6752" y="3668"/>
                    <a:pt x="6941" y="4086"/>
                    <a:pt x="7150" y="4526"/>
                  </a:cubicBezTo>
                  <a:cubicBezTo>
                    <a:pt x="7234" y="4714"/>
                    <a:pt x="7338" y="4923"/>
                    <a:pt x="7422" y="5091"/>
                  </a:cubicBezTo>
                  <a:cubicBezTo>
                    <a:pt x="7547" y="5383"/>
                    <a:pt x="7673" y="5656"/>
                    <a:pt x="7778" y="5928"/>
                  </a:cubicBezTo>
                  <a:cubicBezTo>
                    <a:pt x="7987" y="6409"/>
                    <a:pt x="8196" y="6932"/>
                    <a:pt x="8468" y="7392"/>
                  </a:cubicBezTo>
                  <a:cubicBezTo>
                    <a:pt x="8513" y="7467"/>
                    <a:pt x="8584" y="7600"/>
                    <a:pt x="8637" y="7703"/>
                  </a:cubicBezTo>
                  <a:lnTo>
                    <a:pt x="8637" y="7703"/>
                  </a:lnTo>
                  <a:cubicBezTo>
                    <a:pt x="8596" y="7642"/>
                    <a:pt x="8556" y="7581"/>
                    <a:pt x="8516" y="7520"/>
                  </a:cubicBezTo>
                  <a:lnTo>
                    <a:pt x="8516" y="7520"/>
                  </a:lnTo>
                  <a:cubicBezTo>
                    <a:pt x="8648" y="7759"/>
                    <a:pt x="8699" y="7844"/>
                    <a:pt x="8703" y="7844"/>
                  </a:cubicBezTo>
                  <a:cubicBezTo>
                    <a:pt x="8707" y="7844"/>
                    <a:pt x="8678" y="7783"/>
                    <a:pt x="8637" y="7703"/>
                  </a:cubicBezTo>
                  <a:lnTo>
                    <a:pt x="8637" y="7703"/>
                  </a:lnTo>
                  <a:cubicBezTo>
                    <a:pt x="8726" y="7837"/>
                    <a:pt x="8816" y="7970"/>
                    <a:pt x="8907" y="8104"/>
                  </a:cubicBezTo>
                  <a:cubicBezTo>
                    <a:pt x="8920" y="8128"/>
                    <a:pt x="8937" y="8138"/>
                    <a:pt x="8955" y="8138"/>
                  </a:cubicBezTo>
                  <a:cubicBezTo>
                    <a:pt x="8998" y="8138"/>
                    <a:pt x="9042" y="8079"/>
                    <a:pt x="9012" y="8020"/>
                  </a:cubicBezTo>
                  <a:cubicBezTo>
                    <a:pt x="8782" y="7497"/>
                    <a:pt x="8510" y="6953"/>
                    <a:pt x="8280" y="6430"/>
                  </a:cubicBezTo>
                  <a:lnTo>
                    <a:pt x="8280" y="6430"/>
                  </a:lnTo>
                  <a:cubicBezTo>
                    <a:pt x="8803" y="7288"/>
                    <a:pt x="9368" y="8124"/>
                    <a:pt x="9870" y="8920"/>
                  </a:cubicBezTo>
                  <a:cubicBezTo>
                    <a:pt x="9891" y="8934"/>
                    <a:pt x="9916" y="8941"/>
                    <a:pt x="9940" y="8941"/>
                  </a:cubicBezTo>
                  <a:cubicBezTo>
                    <a:pt x="9986" y="8941"/>
                    <a:pt x="10023" y="8913"/>
                    <a:pt x="9995" y="8857"/>
                  </a:cubicBezTo>
                  <a:cubicBezTo>
                    <a:pt x="9640" y="7999"/>
                    <a:pt x="9263" y="7141"/>
                    <a:pt x="8928" y="6241"/>
                  </a:cubicBezTo>
                  <a:cubicBezTo>
                    <a:pt x="8791" y="5908"/>
                    <a:pt x="8654" y="5557"/>
                    <a:pt x="8517" y="5238"/>
                  </a:cubicBezTo>
                  <a:lnTo>
                    <a:pt x="8517" y="5238"/>
                  </a:lnTo>
                  <a:cubicBezTo>
                    <a:pt x="9308" y="6705"/>
                    <a:pt x="10174" y="8116"/>
                    <a:pt x="11000" y="9547"/>
                  </a:cubicBezTo>
                  <a:cubicBezTo>
                    <a:pt x="11012" y="9572"/>
                    <a:pt x="11030" y="9582"/>
                    <a:pt x="11047" y="9582"/>
                  </a:cubicBezTo>
                  <a:cubicBezTo>
                    <a:pt x="11090" y="9582"/>
                    <a:pt x="11134" y="9523"/>
                    <a:pt x="11104" y="9464"/>
                  </a:cubicBezTo>
                  <a:cubicBezTo>
                    <a:pt x="10770" y="8794"/>
                    <a:pt x="10456" y="8104"/>
                    <a:pt x="10163" y="7434"/>
                  </a:cubicBezTo>
                  <a:lnTo>
                    <a:pt x="10163" y="7434"/>
                  </a:lnTo>
                  <a:cubicBezTo>
                    <a:pt x="10217" y="7545"/>
                    <a:pt x="10272" y="7655"/>
                    <a:pt x="10328" y="7764"/>
                  </a:cubicBezTo>
                  <a:lnTo>
                    <a:pt x="10328" y="7764"/>
                  </a:lnTo>
                  <a:cubicBezTo>
                    <a:pt x="9857" y="6817"/>
                    <a:pt x="9467" y="5848"/>
                    <a:pt x="9117" y="4839"/>
                  </a:cubicBezTo>
                  <a:cubicBezTo>
                    <a:pt x="9108" y="4803"/>
                    <a:pt x="9074" y="4786"/>
                    <a:pt x="9043" y="4786"/>
                  </a:cubicBezTo>
                  <a:cubicBezTo>
                    <a:pt x="9004" y="4786"/>
                    <a:pt x="8968" y="4813"/>
                    <a:pt x="8991" y="4860"/>
                  </a:cubicBezTo>
                  <a:cubicBezTo>
                    <a:pt x="9012" y="4944"/>
                    <a:pt x="9096" y="5153"/>
                    <a:pt x="9200" y="5446"/>
                  </a:cubicBezTo>
                  <a:cubicBezTo>
                    <a:pt x="9221" y="5614"/>
                    <a:pt x="9347" y="5886"/>
                    <a:pt x="9431" y="6095"/>
                  </a:cubicBezTo>
                  <a:cubicBezTo>
                    <a:pt x="9472" y="6220"/>
                    <a:pt x="9556" y="6388"/>
                    <a:pt x="9619" y="6513"/>
                  </a:cubicBezTo>
                  <a:cubicBezTo>
                    <a:pt x="9828" y="7036"/>
                    <a:pt x="10058" y="7643"/>
                    <a:pt x="10267" y="8104"/>
                  </a:cubicBezTo>
                  <a:cubicBezTo>
                    <a:pt x="9514" y="6723"/>
                    <a:pt x="8154" y="4526"/>
                    <a:pt x="7966" y="4191"/>
                  </a:cubicBezTo>
                  <a:cubicBezTo>
                    <a:pt x="7958" y="4166"/>
                    <a:pt x="7930" y="4154"/>
                    <a:pt x="7902" y="4154"/>
                  </a:cubicBezTo>
                  <a:cubicBezTo>
                    <a:pt x="7859" y="4154"/>
                    <a:pt x="7815" y="4182"/>
                    <a:pt x="7840" y="4233"/>
                  </a:cubicBezTo>
                  <a:cubicBezTo>
                    <a:pt x="8196" y="5091"/>
                    <a:pt x="8531" y="5969"/>
                    <a:pt x="8907" y="6848"/>
                  </a:cubicBezTo>
                  <a:cubicBezTo>
                    <a:pt x="9096" y="7267"/>
                    <a:pt x="9242" y="7748"/>
                    <a:pt x="9451" y="8166"/>
                  </a:cubicBezTo>
                  <a:cubicBezTo>
                    <a:pt x="9620" y="8496"/>
                    <a:pt x="9681" y="8613"/>
                    <a:pt x="9680" y="8613"/>
                  </a:cubicBezTo>
                  <a:cubicBezTo>
                    <a:pt x="9680" y="8613"/>
                    <a:pt x="9469" y="8210"/>
                    <a:pt x="9347" y="8020"/>
                  </a:cubicBezTo>
                  <a:cubicBezTo>
                    <a:pt x="8384" y="6430"/>
                    <a:pt x="7485" y="4819"/>
                    <a:pt x="6648" y="3145"/>
                  </a:cubicBezTo>
                  <a:cubicBezTo>
                    <a:pt x="6641" y="3119"/>
                    <a:pt x="6626" y="3109"/>
                    <a:pt x="6608" y="3109"/>
                  </a:cubicBezTo>
                  <a:close/>
                  <a:moveTo>
                    <a:pt x="10328" y="7764"/>
                  </a:moveTo>
                  <a:cubicBezTo>
                    <a:pt x="10336" y="7780"/>
                    <a:pt x="10343" y="7795"/>
                    <a:pt x="10351" y="7811"/>
                  </a:cubicBezTo>
                  <a:cubicBezTo>
                    <a:pt x="10665" y="8480"/>
                    <a:pt x="11042" y="9547"/>
                    <a:pt x="11607" y="10070"/>
                  </a:cubicBezTo>
                  <a:cubicBezTo>
                    <a:pt x="11649" y="10109"/>
                    <a:pt x="11683" y="10136"/>
                    <a:pt x="11709" y="10153"/>
                  </a:cubicBezTo>
                  <a:lnTo>
                    <a:pt x="11709" y="10153"/>
                  </a:lnTo>
                  <a:cubicBezTo>
                    <a:pt x="11214" y="9382"/>
                    <a:pt x="10747" y="8586"/>
                    <a:pt x="10328" y="7764"/>
                  </a:cubicBezTo>
                  <a:close/>
                  <a:moveTo>
                    <a:pt x="16414" y="10399"/>
                  </a:moveTo>
                  <a:cubicBezTo>
                    <a:pt x="16408" y="10399"/>
                    <a:pt x="16403" y="10406"/>
                    <a:pt x="16400" y="10420"/>
                  </a:cubicBezTo>
                  <a:lnTo>
                    <a:pt x="16400" y="10420"/>
                  </a:lnTo>
                  <a:cubicBezTo>
                    <a:pt x="16458" y="10524"/>
                    <a:pt x="16516" y="10628"/>
                    <a:pt x="16573" y="10734"/>
                  </a:cubicBezTo>
                  <a:lnTo>
                    <a:pt x="16573" y="10734"/>
                  </a:lnTo>
                  <a:cubicBezTo>
                    <a:pt x="16502" y="10552"/>
                    <a:pt x="16443" y="10399"/>
                    <a:pt x="16414" y="10399"/>
                  </a:cubicBezTo>
                  <a:close/>
                  <a:moveTo>
                    <a:pt x="18783" y="11744"/>
                  </a:moveTo>
                  <a:lnTo>
                    <a:pt x="18783" y="11744"/>
                  </a:lnTo>
                  <a:cubicBezTo>
                    <a:pt x="18786" y="11749"/>
                    <a:pt x="18789" y="11754"/>
                    <a:pt x="18792" y="11758"/>
                  </a:cubicBezTo>
                  <a:lnTo>
                    <a:pt x="18792" y="11758"/>
                  </a:lnTo>
                  <a:cubicBezTo>
                    <a:pt x="18787" y="11755"/>
                    <a:pt x="18783" y="11750"/>
                    <a:pt x="18783" y="11744"/>
                  </a:cubicBezTo>
                  <a:close/>
                  <a:moveTo>
                    <a:pt x="16573" y="10734"/>
                  </a:moveTo>
                  <a:cubicBezTo>
                    <a:pt x="16636" y="10895"/>
                    <a:pt x="16707" y="11079"/>
                    <a:pt x="16775" y="11200"/>
                  </a:cubicBezTo>
                  <a:cubicBezTo>
                    <a:pt x="16937" y="11477"/>
                    <a:pt x="17100" y="11752"/>
                    <a:pt x="17263" y="12026"/>
                  </a:cubicBezTo>
                  <a:lnTo>
                    <a:pt x="17263" y="12026"/>
                  </a:lnTo>
                  <a:cubicBezTo>
                    <a:pt x="17029" y="11596"/>
                    <a:pt x="16803" y="11158"/>
                    <a:pt x="16573" y="10734"/>
                  </a:cubicBezTo>
                  <a:close/>
                  <a:moveTo>
                    <a:pt x="9856" y="5274"/>
                  </a:moveTo>
                  <a:cubicBezTo>
                    <a:pt x="9819" y="5274"/>
                    <a:pt x="9771" y="5318"/>
                    <a:pt x="9786" y="5363"/>
                  </a:cubicBezTo>
                  <a:cubicBezTo>
                    <a:pt x="10247" y="6283"/>
                    <a:pt x="10623" y="7225"/>
                    <a:pt x="11021" y="8166"/>
                  </a:cubicBezTo>
                  <a:cubicBezTo>
                    <a:pt x="11188" y="8585"/>
                    <a:pt x="11335" y="8961"/>
                    <a:pt x="11460" y="9380"/>
                  </a:cubicBezTo>
                  <a:cubicBezTo>
                    <a:pt x="11512" y="9517"/>
                    <a:pt x="11888" y="10177"/>
                    <a:pt x="11766" y="10177"/>
                  </a:cubicBezTo>
                  <a:cubicBezTo>
                    <a:pt x="11753" y="10177"/>
                    <a:pt x="11734" y="10169"/>
                    <a:pt x="11709" y="10153"/>
                  </a:cubicBezTo>
                  <a:lnTo>
                    <a:pt x="11709" y="10153"/>
                  </a:lnTo>
                  <a:cubicBezTo>
                    <a:pt x="11786" y="10272"/>
                    <a:pt x="11863" y="10391"/>
                    <a:pt x="11941" y="10510"/>
                  </a:cubicBezTo>
                  <a:cubicBezTo>
                    <a:pt x="11949" y="10533"/>
                    <a:pt x="11965" y="10542"/>
                    <a:pt x="11982" y="10542"/>
                  </a:cubicBezTo>
                  <a:cubicBezTo>
                    <a:pt x="12010" y="10542"/>
                    <a:pt x="12038" y="10515"/>
                    <a:pt x="12025" y="10489"/>
                  </a:cubicBezTo>
                  <a:cubicBezTo>
                    <a:pt x="11732" y="9568"/>
                    <a:pt x="11439" y="8689"/>
                    <a:pt x="11083" y="7790"/>
                  </a:cubicBezTo>
                  <a:cubicBezTo>
                    <a:pt x="10916" y="7392"/>
                    <a:pt x="10560" y="6764"/>
                    <a:pt x="10309" y="6220"/>
                  </a:cubicBezTo>
                  <a:lnTo>
                    <a:pt x="10309" y="6220"/>
                  </a:lnTo>
                  <a:cubicBezTo>
                    <a:pt x="10560" y="6744"/>
                    <a:pt x="10937" y="7288"/>
                    <a:pt x="11188" y="7748"/>
                  </a:cubicBezTo>
                  <a:cubicBezTo>
                    <a:pt x="11711" y="8710"/>
                    <a:pt x="12234" y="9694"/>
                    <a:pt x="12757" y="10677"/>
                  </a:cubicBezTo>
                  <a:cubicBezTo>
                    <a:pt x="12764" y="10691"/>
                    <a:pt x="12783" y="10698"/>
                    <a:pt x="12804" y="10698"/>
                  </a:cubicBezTo>
                  <a:cubicBezTo>
                    <a:pt x="12846" y="10698"/>
                    <a:pt x="12897" y="10670"/>
                    <a:pt x="12883" y="10614"/>
                  </a:cubicBezTo>
                  <a:cubicBezTo>
                    <a:pt x="12611" y="9903"/>
                    <a:pt x="12381" y="9213"/>
                    <a:pt x="12130" y="8501"/>
                  </a:cubicBezTo>
                  <a:cubicBezTo>
                    <a:pt x="12067" y="8334"/>
                    <a:pt x="11858" y="7894"/>
                    <a:pt x="11711" y="7497"/>
                  </a:cubicBezTo>
                  <a:lnTo>
                    <a:pt x="11711" y="7497"/>
                  </a:lnTo>
                  <a:cubicBezTo>
                    <a:pt x="11962" y="7978"/>
                    <a:pt x="12381" y="8543"/>
                    <a:pt x="12485" y="8731"/>
                  </a:cubicBezTo>
                  <a:cubicBezTo>
                    <a:pt x="12904" y="9485"/>
                    <a:pt x="13301" y="10280"/>
                    <a:pt x="13720" y="11033"/>
                  </a:cubicBezTo>
                  <a:cubicBezTo>
                    <a:pt x="13727" y="11055"/>
                    <a:pt x="13747" y="11064"/>
                    <a:pt x="13769" y="11064"/>
                  </a:cubicBezTo>
                  <a:cubicBezTo>
                    <a:pt x="13811" y="11064"/>
                    <a:pt x="13859" y="11032"/>
                    <a:pt x="13845" y="10991"/>
                  </a:cubicBezTo>
                  <a:cubicBezTo>
                    <a:pt x="13615" y="10321"/>
                    <a:pt x="13385" y="9652"/>
                    <a:pt x="13134" y="9003"/>
                  </a:cubicBezTo>
                  <a:cubicBezTo>
                    <a:pt x="13029" y="8689"/>
                    <a:pt x="12925" y="8376"/>
                    <a:pt x="12799" y="8062"/>
                  </a:cubicBezTo>
                  <a:lnTo>
                    <a:pt x="12799" y="8062"/>
                  </a:lnTo>
                  <a:cubicBezTo>
                    <a:pt x="13343" y="9171"/>
                    <a:pt x="14034" y="10280"/>
                    <a:pt x="14599" y="11347"/>
                  </a:cubicBezTo>
                  <a:cubicBezTo>
                    <a:pt x="14613" y="11376"/>
                    <a:pt x="14638" y="11387"/>
                    <a:pt x="14662" y="11387"/>
                  </a:cubicBezTo>
                  <a:cubicBezTo>
                    <a:pt x="14710" y="11387"/>
                    <a:pt x="14759" y="11346"/>
                    <a:pt x="14745" y="11305"/>
                  </a:cubicBezTo>
                  <a:cubicBezTo>
                    <a:pt x="14557" y="10719"/>
                    <a:pt x="14348" y="10154"/>
                    <a:pt x="14159" y="9568"/>
                  </a:cubicBezTo>
                  <a:cubicBezTo>
                    <a:pt x="14055" y="9275"/>
                    <a:pt x="13971" y="9003"/>
                    <a:pt x="13866" y="8710"/>
                  </a:cubicBezTo>
                  <a:cubicBezTo>
                    <a:pt x="13837" y="8578"/>
                    <a:pt x="13672" y="8310"/>
                    <a:pt x="13687" y="8310"/>
                  </a:cubicBezTo>
                  <a:cubicBezTo>
                    <a:pt x="13694" y="8310"/>
                    <a:pt x="13732" y="8357"/>
                    <a:pt x="13824" y="8480"/>
                  </a:cubicBezTo>
                  <a:cubicBezTo>
                    <a:pt x="14557" y="9464"/>
                    <a:pt x="15101" y="10698"/>
                    <a:pt x="15645" y="11786"/>
                  </a:cubicBezTo>
                  <a:cubicBezTo>
                    <a:pt x="15661" y="11811"/>
                    <a:pt x="15691" y="11823"/>
                    <a:pt x="15719" y="11823"/>
                  </a:cubicBezTo>
                  <a:cubicBezTo>
                    <a:pt x="15763" y="11823"/>
                    <a:pt x="15804" y="11795"/>
                    <a:pt x="15791" y="11744"/>
                  </a:cubicBezTo>
                  <a:lnTo>
                    <a:pt x="15164" y="10008"/>
                  </a:lnTo>
                  <a:cubicBezTo>
                    <a:pt x="15103" y="9857"/>
                    <a:pt x="14784" y="9144"/>
                    <a:pt x="14795" y="9144"/>
                  </a:cubicBezTo>
                  <a:cubicBezTo>
                    <a:pt x="14800" y="9144"/>
                    <a:pt x="14855" y="9253"/>
                    <a:pt x="14996" y="9547"/>
                  </a:cubicBezTo>
                  <a:cubicBezTo>
                    <a:pt x="15449" y="10490"/>
                    <a:pt x="16037" y="11415"/>
                    <a:pt x="16577" y="12324"/>
                  </a:cubicBezTo>
                  <a:lnTo>
                    <a:pt x="16577" y="12324"/>
                  </a:lnTo>
                  <a:cubicBezTo>
                    <a:pt x="16540" y="12238"/>
                    <a:pt x="16454" y="11971"/>
                    <a:pt x="16335" y="11765"/>
                  </a:cubicBezTo>
                  <a:lnTo>
                    <a:pt x="14682" y="8857"/>
                  </a:lnTo>
                  <a:cubicBezTo>
                    <a:pt x="14675" y="8843"/>
                    <a:pt x="14659" y="8836"/>
                    <a:pt x="14641" y="8836"/>
                  </a:cubicBezTo>
                  <a:cubicBezTo>
                    <a:pt x="14606" y="8836"/>
                    <a:pt x="14564" y="8864"/>
                    <a:pt x="14578" y="8920"/>
                  </a:cubicBezTo>
                  <a:lnTo>
                    <a:pt x="15205" y="10635"/>
                  </a:lnTo>
                  <a:cubicBezTo>
                    <a:pt x="15205" y="10677"/>
                    <a:pt x="15226" y="10698"/>
                    <a:pt x="15226" y="10719"/>
                  </a:cubicBezTo>
                  <a:cubicBezTo>
                    <a:pt x="14787" y="9777"/>
                    <a:pt x="14159" y="8857"/>
                    <a:pt x="13615" y="7999"/>
                  </a:cubicBezTo>
                  <a:cubicBezTo>
                    <a:pt x="13608" y="7985"/>
                    <a:pt x="13587" y="7978"/>
                    <a:pt x="13564" y="7978"/>
                  </a:cubicBezTo>
                  <a:cubicBezTo>
                    <a:pt x="13518" y="7978"/>
                    <a:pt x="13462" y="8006"/>
                    <a:pt x="13490" y="8062"/>
                  </a:cubicBezTo>
                  <a:lnTo>
                    <a:pt x="14138" y="9987"/>
                  </a:lnTo>
                  <a:cubicBezTo>
                    <a:pt x="14201" y="10189"/>
                    <a:pt x="14540" y="11049"/>
                    <a:pt x="14521" y="11049"/>
                  </a:cubicBezTo>
                  <a:cubicBezTo>
                    <a:pt x="14515" y="11049"/>
                    <a:pt x="14466" y="10946"/>
                    <a:pt x="14348" y="10677"/>
                  </a:cubicBezTo>
                  <a:cubicBezTo>
                    <a:pt x="13804" y="9464"/>
                    <a:pt x="13071" y="8313"/>
                    <a:pt x="12444" y="7141"/>
                  </a:cubicBezTo>
                  <a:cubicBezTo>
                    <a:pt x="12429" y="7112"/>
                    <a:pt x="12405" y="7101"/>
                    <a:pt x="12380" y="7101"/>
                  </a:cubicBezTo>
                  <a:cubicBezTo>
                    <a:pt x="12332" y="7101"/>
                    <a:pt x="12283" y="7142"/>
                    <a:pt x="12297" y="7183"/>
                  </a:cubicBezTo>
                  <a:cubicBezTo>
                    <a:pt x="12548" y="7852"/>
                    <a:pt x="12778" y="8522"/>
                    <a:pt x="13008" y="9171"/>
                  </a:cubicBezTo>
                  <a:cubicBezTo>
                    <a:pt x="13134" y="9485"/>
                    <a:pt x="13218" y="9861"/>
                    <a:pt x="13343" y="10175"/>
                  </a:cubicBezTo>
                  <a:cubicBezTo>
                    <a:pt x="12757" y="8920"/>
                    <a:pt x="12025" y="7706"/>
                    <a:pt x="11356" y="6513"/>
                  </a:cubicBezTo>
                  <a:cubicBezTo>
                    <a:pt x="11348" y="6484"/>
                    <a:pt x="11329" y="6473"/>
                    <a:pt x="11307" y="6473"/>
                  </a:cubicBezTo>
                  <a:cubicBezTo>
                    <a:pt x="11265" y="6473"/>
                    <a:pt x="11216" y="6514"/>
                    <a:pt x="11230" y="6555"/>
                  </a:cubicBezTo>
                  <a:cubicBezTo>
                    <a:pt x="11502" y="7350"/>
                    <a:pt x="11774" y="8104"/>
                    <a:pt x="12046" y="8899"/>
                  </a:cubicBezTo>
                  <a:cubicBezTo>
                    <a:pt x="12110" y="9075"/>
                    <a:pt x="12631" y="10301"/>
                    <a:pt x="12595" y="10301"/>
                  </a:cubicBezTo>
                  <a:cubicBezTo>
                    <a:pt x="12583" y="10301"/>
                    <a:pt x="12522" y="10189"/>
                    <a:pt x="12381" y="9903"/>
                  </a:cubicBezTo>
                  <a:cubicBezTo>
                    <a:pt x="11628" y="8376"/>
                    <a:pt x="10728" y="6848"/>
                    <a:pt x="9891" y="5300"/>
                  </a:cubicBezTo>
                  <a:cubicBezTo>
                    <a:pt x="9885" y="5281"/>
                    <a:pt x="9871" y="5274"/>
                    <a:pt x="9856" y="5274"/>
                  </a:cubicBezTo>
                  <a:close/>
                  <a:moveTo>
                    <a:pt x="16577" y="12324"/>
                  </a:moveTo>
                  <a:cubicBezTo>
                    <a:pt x="16585" y="12340"/>
                    <a:pt x="16590" y="12350"/>
                    <a:pt x="16594" y="12351"/>
                  </a:cubicBezTo>
                  <a:lnTo>
                    <a:pt x="16594" y="12351"/>
                  </a:lnTo>
                  <a:cubicBezTo>
                    <a:pt x="16588" y="12342"/>
                    <a:pt x="16583" y="12333"/>
                    <a:pt x="16577" y="12324"/>
                  </a:cubicBezTo>
                  <a:close/>
                  <a:moveTo>
                    <a:pt x="16155" y="10070"/>
                  </a:moveTo>
                  <a:cubicBezTo>
                    <a:pt x="16114" y="10070"/>
                    <a:pt x="16077" y="10098"/>
                    <a:pt x="16105" y="10154"/>
                  </a:cubicBezTo>
                  <a:cubicBezTo>
                    <a:pt x="16252" y="10719"/>
                    <a:pt x="16461" y="11326"/>
                    <a:pt x="16545" y="11891"/>
                  </a:cubicBezTo>
                  <a:cubicBezTo>
                    <a:pt x="16592" y="12229"/>
                    <a:pt x="16606" y="12351"/>
                    <a:pt x="16594" y="12351"/>
                  </a:cubicBezTo>
                  <a:cubicBezTo>
                    <a:pt x="16594" y="12351"/>
                    <a:pt x="16594" y="12351"/>
                    <a:pt x="16594" y="12351"/>
                  </a:cubicBezTo>
                  <a:lnTo>
                    <a:pt x="16594" y="12351"/>
                  </a:lnTo>
                  <a:cubicBezTo>
                    <a:pt x="16648" y="12442"/>
                    <a:pt x="16701" y="12533"/>
                    <a:pt x="16754" y="12623"/>
                  </a:cubicBezTo>
                  <a:cubicBezTo>
                    <a:pt x="16762" y="12648"/>
                    <a:pt x="16783" y="12660"/>
                    <a:pt x="16805" y="12660"/>
                  </a:cubicBezTo>
                  <a:cubicBezTo>
                    <a:pt x="16838" y="12660"/>
                    <a:pt x="16871" y="12632"/>
                    <a:pt x="16858" y="12581"/>
                  </a:cubicBezTo>
                  <a:cubicBezTo>
                    <a:pt x="16691" y="11995"/>
                    <a:pt x="16461" y="11409"/>
                    <a:pt x="16419" y="10824"/>
                  </a:cubicBezTo>
                  <a:cubicBezTo>
                    <a:pt x="16394" y="10588"/>
                    <a:pt x="16389" y="10465"/>
                    <a:pt x="16400" y="10420"/>
                  </a:cubicBezTo>
                  <a:lnTo>
                    <a:pt x="16400" y="10420"/>
                  </a:lnTo>
                  <a:cubicBezTo>
                    <a:pt x="16337" y="10309"/>
                    <a:pt x="16274" y="10199"/>
                    <a:pt x="16210" y="10091"/>
                  </a:cubicBezTo>
                  <a:cubicBezTo>
                    <a:pt x="16196" y="10077"/>
                    <a:pt x="16175" y="10070"/>
                    <a:pt x="16155" y="10070"/>
                  </a:cubicBezTo>
                  <a:close/>
                  <a:moveTo>
                    <a:pt x="17263" y="12026"/>
                  </a:moveTo>
                  <a:cubicBezTo>
                    <a:pt x="17501" y="12465"/>
                    <a:pt x="17747" y="12895"/>
                    <a:pt x="18014" y="13291"/>
                  </a:cubicBezTo>
                  <a:lnTo>
                    <a:pt x="18014" y="13291"/>
                  </a:lnTo>
                  <a:cubicBezTo>
                    <a:pt x="17763" y="12869"/>
                    <a:pt x="17513" y="12449"/>
                    <a:pt x="17263" y="12026"/>
                  </a:cubicBezTo>
                  <a:close/>
                  <a:moveTo>
                    <a:pt x="26804" y="16848"/>
                  </a:moveTo>
                  <a:cubicBezTo>
                    <a:pt x="27060" y="17278"/>
                    <a:pt x="27306" y="17696"/>
                    <a:pt x="27564" y="18127"/>
                  </a:cubicBezTo>
                  <a:lnTo>
                    <a:pt x="27564" y="18127"/>
                  </a:lnTo>
                  <a:cubicBezTo>
                    <a:pt x="27560" y="18126"/>
                    <a:pt x="27555" y="18126"/>
                    <a:pt x="27550" y="18126"/>
                  </a:cubicBezTo>
                  <a:cubicBezTo>
                    <a:pt x="27544" y="18120"/>
                    <a:pt x="27536" y="18117"/>
                    <a:pt x="27527" y="18117"/>
                  </a:cubicBezTo>
                  <a:cubicBezTo>
                    <a:pt x="27505" y="18117"/>
                    <a:pt x="27475" y="18132"/>
                    <a:pt x="27446" y="18147"/>
                  </a:cubicBezTo>
                  <a:lnTo>
                    <a:pt x="27425" y="18210"/>
                  </a:lnTo>
                  <a:cubicBezTo>
                    <a:pt x="27211" y="17743"/>
                    <a:pt x="27015" y="17295"/>
                    <a:pt x="26804" y="16848"/>
                  </a:cubicBezTo>
                  <a:close/>
                  <a:moveTo>
                    <a:pt x="17644" y="10907"/>
                  </a:moveTo>
                  <a:cubicBezTo>
                    <a:pt x="17598" y="10907"/>
                    <a:pt x="17542" y="10935"/>
                    <a:pt x="17570" y="10991"/>
                  </a:cubicBezTo>
                  <a:cubicBezTo>
                    <a:pt x="17800" y="11556"/>
                    <a:pt x="18030" y="12142"/>
                    <a:pt x="18218" y="12728"/>
                  </a:cubicBezTo>
                  <a:cubicBezTo>
                    <a:pt x="18323" y="13042"/>
                    <a:pt x="18449" y="13397"/>
                    <a:pt x="18511" y="13732"/>
                  </a:cubicBezTo>
                  <a:cubicBezTo>
                    <a:pt x="18537" y="13926"/>
                    <a:pt x="18627" y="14080"/>
                    <a:pt x="18618" y="14080"/>
                  </a:cubicBezTo>
                  <a:cubicBezTo>
                    <a:pt x="18612" y="14080"/>
                    <a:pt x="18568" y="14022"/>
                    <a:pt x="18449" y="13878"/>
                  </a:cubicBezTo>
                  <a:cubicBezTo>
                    <a:pt x="18297" y="13694"/>
                    <a:pt x="18152" y="13497"/>
                    <a:pt x="18014" y="13291"/>
                  </a:cubicBezTo>
                  <a:lnTo>
                    <a:pt x="18014" y="13291"/>
                  </a:lnTo>
                  <a:cubicBezTo>
                    <a:pt x="18228" y="13653"/>
                    <a:pt x="18443" y="14016"/>
                    <a:pt x="18658" y="14381"/>
                  </a:cubicBezTo>
                  <a:cubicBezTo>
                    <a:pt x="18665" y="14403"/>
                    <a:pt x="18683" y="14412"/>
                    <a:pt x="18702" y="14412"/>
                  </a:cubicBezTo>
                  <a:cubicBezTo>
                    <a:pt x="18739" y="14412"/>
                    <a:pt x="18783" y="14380"/>
                    <a:pt x="18783" y="14339"/>
                  </a:cubicBezTo>
                  <a:cubicBezTo>
                    <a:pt x="18616" y="13502"/>
                    <a:pt x="18365" y="11744"/>
                    <a:pt x="17800" y="11200"/>
                  </a:cubicBezTo>
                  <a:lnTo>
                    <a:pt x="17800" y="11200"/>
                  </a:lnTo>
                  <a:cubicBezTo>
                    <a:pt x="18093" y="11472"/>
                    <a:pt x="18365" y="12163"/>
                    <a:pt x="18637" y="12518"/>
                  </a:cubicBezTo>
                  <a:cubicBezTo>
                    <a:pt x="18993" y="13104"/>
                    <a:pt x="19369" y="13648"/>
                    <a:pt x="19725" y="14234"/>
                  </a:cubicBezTo>
                  <a:cubicBezTo>
                    <a:pt x="19743" y="14252"/>
                    <a:pt x="19764" y="14260"/>
                    <a:pt x="19785" y="14260"/>
                  </a:cubicBezTo>
                  <a:cubicBezTo>
                    <a:pt x="19837" y="14260"/>
                    <a:pt x="19886" y="14210"/>
                    <a:pt x="19871" y="14150"/>
                  </a:cubicBezTo>
                  <a:lnTo>
                    <a:pt x="19160" y="12581"/>
                  </a:lnTo>
                  <a:cubicBezTo>
                    <a:pt x="19068" y="12343"/>
                    <a:pt x="18977" y="12121"/>
                    <a:pt x="18871" y="11887"/>
                  </a:cubicBezTo>
                  <a:lnTo>
                    <a:pt x="18871" y="11887"/>
                  </a:lnTo>
                  <a:cubicBezTo>
                    <a:pt x="19539" y="12962"/>
                    <a:pt x="20279" y="13965"/>
                    <a:pt x="20980" y="14987"/>
                  </a:cubicBezTo>
                  <a:cubicBezTo>
                    <a:pt x="21001" y="15001"/>
                    <a:pt x="21027" y="15008"/>
                    <a:pt x="21051" y="15008"/>
                  </a:cubicBezTo>
                  <a:cubicBezTo>
                    <a:pt x="21099" y="15008"/>
                    <a:pt x="21141" y="14980"/>
                    <a:pt x="21127" y="14925"/>
                  </a:cubicBezTo>
                  <a:cubicBezTo>
                    <a:pt x="20959" y="14485"/>
                    <a:pt x="20771" y="14046"/>
                    <a:pt x="20625" y="13565"/>
                  </a:cubicBezTo>
                  <a:lnTo>
                    <a:pt x="20625" y="13565"/>
                  </a:lnTo>
                  <a:cubicBezTo>
                    <a:pt x="21043" y="14402"/>
                    <a:pt x="21566" y="15218"/>
                    <a:pt x="21964" y="16013"/>
                  </a:cubicBezTo>
                  <a:cubicBezTo>
                    <a:pt x="21976" y="16030"/>
                    <a:pt x="21993" y="16038"/>
                    <a:pt x="22010" y="16038"/>
                  </a:cubicBezTo>
                  <a:cubicBezTo>
                    <a:pt x="22055" y="16038"/>
                    <a:pt x="22104" y="15989"/>
                    <a:pt x="22089" y="15929"/>
                  </a:cubicBezTo>
                  <a:cubicBezTo>
                    <a:pt x="21985" y="15699"/>
                    <a:pt x="21357" y="14360"/>
                    <a:pt x="20876" y="13334"/>
                  </a:cubicBezTo>
                  <a:lnTo>
                    <a:pt x="20876" y="13334"/>
                  </a:lnTo>
                  <a:cubicBezTo>
                    <a:pt x="21441" y="14360"/>
                    <a:pt x="22236" y="15741"/>
                    <a:pt x="22340" y="15950"/>
                  </a:cubicBezTo>
                  <a:cubicBezTo>
                    <a:pt x="22359" y="15981"/>
                    <a:pt x="22384" y="15994"/>
                    <a:pt x="22407" y="15994"/>
                  </a:cubicBezTo>
                  <a:cubicBezTo>
                    <a:pt x="22463" y="15994"/>
                    <a:pt x="22516" y="15925"/>
                    <a:pt x="22487" y="15866"/>
                  </a:cubicBezTo>
                  <a:cubicBezTo>
                    <a:pt x="22403" y="15699"/>
                    <a:pt x="22319" y="15531"/>
                    <a:pt x="22236" y="15343"/>
                  </a:cubicBezTo>
                  <a:cubicBezTo>
                    <a:pt x="22215" y="15239"/>
                    <a:pt x="22173" y="15113"/>
                    <a:pt x="22068" y="14967"/>
                  </a:cubicBezTo>
                  <a:cubicBezTo>
                    <a:pt x="21901" y="14653"/>
                    <a:pt x="21775" y="14297"/>
                    <a:pt x="21608" y="13983"/>
                  </a:cubicBezTo>
                  <a:cubicBezTo>
                    <a:pt x="21503" y="13732"/>
                    <a:pt x="21399" y="13460"/>
                    <a:pt x="21294" y="13230"/>
                  </a:cubicBezTo>
                  <a:lnTo>
                    <a:pt x="21294" y="13230"/>
                  </a:lnTo>
                  <a:cubicBezTo>
                    <a:pt x="21964" y="14297"/>
                    <a:pt x="22759" y="15322"/>
                    <a:pt x="23470" y="16347"/>
                  </a:cubicBezTo>
                  <a:cubicBezTo>
                    <a:pt x="23489" y="16372"/>
                    <a:pt x="23512" y="16382"/>
                    <a:pt x="23535" y="16382"/>
                  </a:cubicBezTo>
                  <a:cubicBezTo>
                    <a:pt x="23590" y="16382"/>
                    <a:pt x="23640" y="16323"/>
                    <a:pt x="23596" y="16264"/>
                  </a:cubicBezTo>
                  <a:cubicBezTo>
                    <a:pt x="23261" y="15720"/>
                    <a:pt x="22968" y="15176"/>
                    <a:pt x="22717" y="14569"/>
                  </a:cubicBezTo>
                  <a:cubicBezTo>
                    <a:pt x="22591" y="14234"/>
                    <a:pt x="22424" y="13858"/>
                    <a:pt x="22340" y="13502"/>
                  </a:cubicBezTo>
                  <a:cubicBezTo>
                    <a:pt x="22301" y="13319"/>
                    <a:pt x="22213" y="13177"/>
                    <a:pt x="22214" y="13177"/>
                  </a:cubicBezTo>
                  <a:lnTo>
                    <a:pt x="22214" y="13177"/>
                  </a:lnTo>
                  <a:cubicBezTo>
                    <a:pt x="22214" y="13177"/>
                    <a:pt x="22246" y="13229"/>
                    <a:pt x="22340" y="13355"/>
                  </a:cubicBezTo>
                  <a:cubicBezTo>
                    <a:pt x="23156" y="14443"/>
                    <a:pt x="23763" y="15803"/>
                    <a:pt x="24433" y="16975"/>
                  </a:cubicBezTo>
                  <a:cubicBezTo>
                    <a:pt x="24451" y="17000"/>
                    <a:pt x="24475" y="17010"/>
                    <a:pt x="24498" y="17010"/>
                  </a:cubicBezTo>
                  <a:cubicBezTo>
                    <a:pt x="24555" y="17010"/>
                    <a:pt x="24609" y="16951"/>
                    <a:pt x="24579" y="16891"/>
                  </a:cubicBezTo>
                  <a:cubicBezTo>
                    <a:pt x="24286" y="16264"/>
                    <a:pt x="23972" y="15636"/>
                    <a:pt x="23680" y="15008"/>
                  </a:cubicBezTo>
                  <a:cubicBezTo>
                    <a:pt x="23602" y="14869"/>
                    <a:pt x="23514" y="14696"/>
                    <a:pt x="23422" y="14531"/>
                  </a:cubicBezTo>
                  <a:lnTo>
                    <a:pt x="23422" y="14531"/>
                  </a:lnTo>
                  <a:cubicBezTo>
                    <a:pt x="23431" y="14543"/>
                    <a:pt x="23440" y="14556"/>
                    <a:pt x="23449" y="14569"/>
                  </a:cubicBezTo>
                  <a:cubicBezTo>
                    <a:pt x="24224" y="15803"/>
                    <a:pt x="24998" y="16996"/>
                    <a:pt x="25772" y="18231"/>
                  </a:cubicBezTo>
                  <a:cubicBezTo>
                    <a:pt x="25790" y="18255"/>
                    <a:pt x="25814" y="18265"/>
                    <a:pt x="25837" y="18265"/>
                  </a:cubicBezTo>
                  <a:cubicBezTo>
                    <a:pt x="25892" y="18265"/>
                    <a:pt x="25942" y="18206"/>
                    <a:pt x="25897" y="18147"/>
                  </a:cubicBezTo>
                  <a:cubicBezTo>
                    <a:pt x="25625" y="17519"/>
                    <a:pt x="25332" y="16871"/>
                    <a:pt x="25060" y="16243"/>
                  </a:cubicBezTo>
                  <a:cubicBezTo>
                    <a:pt x="25019" y="16117"/>
                    <a:pt x="24956" y="15971"/>
                    <a:pt x="24893" y="15845"/>
                  </a:cubicBezTo>
                  <a:lnTo>
                    <a:pt x="24893" y="15845"/>
                  </a:lnTo>
                  <a:cubicBezTo>
                    <a:pt x="25060" y="16117"/>
                    <a:pt x="25228" y="16327"/>
                    <a:pt x="25312" y="16431"/>
                  </a:cubicBezTo>
                  <a:cubicBezTo>
                    <a:pt x="25730" y="17101"/>
                    <a:pt x="26107" y="17749"/>
                    <a:pt x="26525" y="18440"/>
                  </a:cubicBezTo>
                  <a:cubicBezTo>
                    <a:pt x="26546" y="18468"/>
                    <a:pt x="26574" y="18479"/>
                    <a:pt x="26601" y="18479"/>
                  </a:cubicBezTo>
                  <a:cubicBezTo>
                    <a:pt x="26655" y="18479"/>
                    <a:pt x="26706" y="18433"/>
                    <a:pt x="26693" y="18377"/>
                  </a:cubicBezTo>
                  <a:cubicBezTo>
                    <a:pt x="26588" y="18147"/>
                    <a:pt x="25897" y="16347"/>
                    <a:pt x="25479" y="15406"/>
                  </a:cubicBezTo>
                  <a:lnTo>
                    <a:pt x="25479" y="15406"/>
                  </a:lnTo>
                  <a:cubicBezTo>
                    <a:pt x="25939" y="16327"/>
                    <a:pt x="26776" y="18000"/>
                    <a:pt x="26985" y="18168"/>
                  </a:cubicBezTo>
                  <a:cubicBezTo>
                    <a:pt x="27135" y="18308"/>
                    <a:pt x="27295" y="18362"/>
                    <a:pt x="27423" y="18362"/>
                  </a:cubicBezTo>
                  <a:cubicBezTo>
                    <a:pt x="27563" y="18362"/>
                    <a:pt x="27665" y="18297"/>
                    <a:pt x="27676" y="18210"/>
                  </a:cubicBezTo>
                  <a:cubicBezTo>
                    <a:pt x="27948" y="18649"/>
                    <a:pt x="28199" y="19109"/>
                    <a:pt x="28492" y="19570"/>
                  </a:cubicBezTo>
                  <a:cubicBezTo>
                    <a:pt x="28499" y="19584"/>
                    <a:pt x="28513" y="19591"/>
                    <a:pt x="28528" y="19591"/>
                  </a:cubicBezTo>
                  <a:cubicBezTo>
                    <a:pt x="28559" y="19591"/>
                    <a:pt x="28597" y="19563"/>
                    <a:pt x="28597" y="19507"/>
                  </a:cubicBezTo>
                  <a:cubicBezTo>
                    <a:pt x="28366" y="18879"/>
                    <a:pt x="28094" y="18252"/>
                    <a:pt x="27864" y="17624"/>
                  </a:cubicBezTo>
                  <a:cubicBezTo>
                    <a:pt x="27785" y="17386"/>
                    <a:pt x="27381" y="16644"/>
                    <a:pt x="27445" y="16644"/>
                  </a:cubicBezTo>
                  <a:cubicBezTo>
                    <a:pt x="27466" y="16644"/>
                    <a:pt x="27534" y="16720"/>
                    <a:pt x="27676" y="16912"/>
                  </a:cubicBezTo>
                  <a:cubicBezTo>
                    <a:pt x="28094" y="17498"/>
                    <a:pt x="28471" y="18126"/>
                    <a:pt x="28806" y="18754"/>
                  </a:cubicBezTo>
                  <a:cubicBezTo>
                    <a:pt x="28827" y="18796"/>
                    <a:pt x="28889" y="18879"/>
                    <a:pt x="28910" y="18942"/>
                  </a:cubicBezTo>
                  <a:cubicBezTo>
                    <a:pt x="29078" y="19256"/>
                    <a:pt x="29245" y="19570"/>
                    <a:pt x="29434" y="19842"/>
                  </a:cubicBezTo>
                  <a:cubicBezTo>
                    <a:pt x="29453" y="19868"/>
                    <a:pt x="29476" y="19878"/>
                    <a:pt x="29498" y="19878"/>
                  </a:cubicBezTo>
                  <a:cubicBezTo>
                    <a:pt x="29545" y="19878"/>
                    <a:pt x="29581" y="19829"/>
                    <a:pt x="29538" y="19800"/>
                  </a:cubicBezTo>
                  <a:cubicBezTo>
                    <a:pt x="29413" y="19528"/>
                    <a:pt x="29245" y="19298"/>
                    <a:pt x="29099" y="19047"/>
                  </a:cubicBezTo>
                  <a:cubicBezTo>
                    <a:pt x="29078" y="18984"/>
                    <a:pt x="29036" y="18963"/>
                    <a:pt x="29015" y="18900"/>
                  </a:cubicBezTo>
                  <a:cubicBezTo>
                    <a:pt x="28680" y="18252"/>
                    <a:pt x="28387" y="17540"/>
                    <a:pt x="28178" y="16808"/>
                  </a:cubicBezTo>
                  <a:cubicBezTo>
                    <a:pt x="28113" y="16563"/>
                    <a:pt x="28101" y="16470"/>
                    <a:pt x="28122" y="16470"/>
                  </a:cubicBezTo>
                  <a:cubicBezTo>
                    <a:pt x="28183" y="16470"/>
                    <a:pt x="28509" y="17229"/>
                    <a:pt x="28617" y="17415"/>
                  </a:cubicBezTo>
                  <a:cubicBezTo>
                    <a:pt x="29329" y="18649"/>
                    <a:pt x="30040" y="19842"/>
                    <a:pt x="30752" y="21076"/>
                  </a:cubicBezTo>
                  <a:cubicBezTo>
                    <a:pt x="30759" y="21098"/>
                    <a:pt x="30779" y="21107"/>
                    <a:pt x="30801" y="21107"/>
                  </a:cubicBezTo>
                  <a:cubicBezTo>
                    <a:pt x="30842" y="21107"/>
                    <a:pt x="30891" y="21075"/>
                    <a:pt x="30877" y="21034"/>
                  </a:cubicBezTo>
                  <a:cubicBezTo>
                    <a:pt x="30605" y="20365"/>
                    <a:pt x="30354" y="19716"/>
                    <a:pt x="30061" y="19088"/>
                  </a:cubicBezTo>
                  <a:cubicBezTo>
                    <a:pt x="29983" y="18902"/>
                    <a:pt x="29547" y="18056"/>
                    <a:pt x="29578" y="18056"/>
                  </a:cubicBezTo>
                  <a:cubicBezTo>
                    <a:pt x="29588" y="18056"/>
                    <a:pt x="29655" y="18156"/>
                    <a:pt x="29810" y="18419"/>
                  </a:cubicBezTo>
                  <a:cubicBezTo>
                    <a:pt x="30501" y="19612"/>
                    <a:pt x="31275" y="20762"/>
                    <a:pt x="32007" y="21934"/>
                  </a:cubicBezTo>
                  <a:cubicBezTo>
                    <a:pt x="32024" y="21959"/>
                    <a:pt x="32050" y="21971"/>
                    <a:pt x="32074" y="21971"/>
                  </a:cubicBezTo>
                  <a:cubicBezTo>
                    <a:pt x="32112" y="21971"/>
                    <a:pt x="32145" y="21943"/>
                    <a:pt x="32133" y="21892"/>
                  </a:cubicBezTo>
                  <a:cubicBezTo>
                    <a:pt x="31944" y="21306"/>
                    <a:pt x="31756" y="20762"/>
                    <a:pt x="31547" y="20197"/>
                  </a:cubicBezTo>
                  <a:cubicBezTo>
                    <a:pt x="31547" y="20156"/>
                    <a:pt x="31526" y="20114"/>
                    <a:pt x="31505" y="20051"/>
                  </a:cubicBezTo>
                  <a:lnTo>
                    <a:pt x="31505" y="20051"/>
                  </a:lnTo>
                  <a:cubicBezTo>
                    <a:pt x="32049" y="21076"/>
                    <a:pt x="32802" y="22018"/>
                    <a:pt x="33409" y="22980"/>
                  </a:cubicBezTo>
                  <a:cubicBezTo>
                    <a:pt x="33428" y="23005"/>
                    <a:pt x="33452" y="23015"/>
                    <a:pt x="33476" y="23015"/>
                  </a:cubicBezTo>
                  <a:cubicBezTo>
                    <a:pt x="33532" y="23015"/>
                    <a:pt x="33585" y="22961"/>
                    <a:pt x="33555" y="22917"/>
                  </a:cubicBezTo>
                  <a:cubicBezTo>
                    <a:pt x="33409" y="22604"/>
                    <a:pt x="32050" y="19698"/>
                    <a:pt x="32342" y="19465"/>
                  </a:cubicBezTo>
                  <a:lnTo>
                    <a:pt x="32342" y="19465"/>
                  </a:lnTo>
                  <a:cubicBezTo>
                    <a:pt x="32311" y="19502"/>
                    <a:pt x="33933" y="21830"/>
                    <a:pt x="34099" y="22081"/>
                  </a:cubicBezTo>
                  <a:cubicBezTo>
                    <a:pt x="34111" y="22098"/>
                    <a:pt x="34128" y="22106"/>
                    <a:pt x="34145" y="22106"/>
                  </a:cubicBezTo>
                  <a:cubicBezTo>
                    <a:pt x="34189" y="22106"/>
                    <a:pt x="34234" y="22057"/>
                    <a:pt x="34204" y="21997"/>
                  </a:cubicBezTo>
                  <a:cubicBezTo>
                    <a:pt x="33911" y="21453"/>
                    <a:pt x="33618" y="20846"/>
                    <a:pt x="33493" y="20239"/>
                  </a:cubicBezTo>
                  <a:cubicBezTo>
                    <a:pt x="33419" y="19849"/>
                    <a:pt x="33393" y="19672"/>
                    <a:pt x="33436" y="19672"/>
                  </a:cubicBezTo>
                  <a:cubicBezTo>
                    <a:pt x="33479" y="19672"/>
                    <a:pt x="33588" y="19844"/>
                    <a:pt x="33786" y="20156"/>
                  </a:cubicBezTo>
                  <a:cubicBezTo>
                    <a:pt x="34204" y="20867"/>
                    <a:pt x="34643" y="21578"/>
                    <a:pt x="35062" y="22311"/>
                  </a:cubicBezTo>
                  <a:cubicBezTo>
                    <a:pt x="35167" y="22541"/>
                    <a:pt x="35271" y="22750"/>
                    <a:pt x="35355" y="22771"/>
                  </a:cubicBezTo>
                  <a:cubicBezTo>
                    <a:pt x="35439" y="22917"/>
                    <a:pt x="35501" y="23022"/>
                    <a:pt x="35564" y="23148"/>
                  </a:cubicBezTo>
                  <a:cubicBezTo>
                    <a:pt x="35576" y="23172"/>
                    <a:pt x="35594" y="23182"/>
                    <a:pt x="35612" y="23182"/>
                  </a:cubicBezTo>
                  <a:cubicBezTo>
                    <a:pt x="35656" y="23182"/>
                    <a:pt x="35704" y="23123"/>
                    <a:pt x="35690" y="23064"/>
                  </a:cubicBezTo>
                  <a:cubicBezTo>
                    <a:pt x="35292" y="22353"/>
                    <a:pt x="34936" y="21599"/>
                    <a:pt x="34643" y="20846"/>
                  </a:cubicBezTo>
                  <a:cubicBezTo>
                    <a:pt x="34551" y="20599"/>
                    <a:pt x="34173" y="19748"/>
                    <a:pt x="34217" y="19748"/>
                  </a:cubicBezTo>
                  <a:cubicBezTo>
                    <a:pt x="34233" y="19748"/>
                    <a:pt x="34302" y="19855"/>
                    <a:pt x="34455" y="20135"/>
                  </a:cubicBezTo>
                  <a:cubicBezTo>
                    <a:pt x="35229" y="21495"/>
                    <a:pt x="36066" y="22834"/>
                    <a:pt x="36840" y="24194"/>
                  </a:cubicBezTo>
                  <a:cubicBezTo>
                    <a:pt x="36859" y="24218"/>
                    <a:pt x="36881" y="24228"/>
                    <a:pt x="36902" y="24228"/>
                  </a:cubicBezTo>
                  <a:cubicBezTo>
                    <a:pt x="36952" y="24228"/>
                    <a:pt x="36996" y="24169"/>
                    <a:pt x="36966" y="24110"/>
                  </a:cubicBezTo>
                  <a:cubicBezTo>
                    <a:pt x="36631" y="23441"/>
                    <a:pt x="36317" y="22708"/>
                    <a:pt x="36066" y="21976"/>
                  </a:cubicBezTo>
                  <a:cubicBezTo>
                    <a:pt x="35990" y="21763"/>
                    <a:pt x="35659" y="21006"/>
                    <a:pt x="35719" y="21006"/>
                  </a:cubicBezTo>
                  <a:cubicBezTo>
                    <a:pt x="35741" y="21006"/>
                    <a:pt x="35818" y="21111"/>
                    <a:pt x="35983" y="21390"/>
                  </a:cubicBezTo>
                  <a:cubicBezTo>
                    <a:pt x="36694" y="22604"/>
                    <a:pt x="37426" y="23775"/>
                    <a:pt x="38159" y="24947"/>
                  </a:cubicBezTo>
                  <a:cubicBezTo>
                    <a:pt x="38171" y="24972"/>
                    <a:pt x="38190" y="24982"/>
                    <a:pt x="38211" y="24982"/>
                  </a:cubicBezTo>
                  <a:cubicBezTo>
                    <a:pt x="38260" y="24982"/>
                    <a:pt x="38314" y="24923"/>
                    <a:pt x="38284" y="24863"/>
                  </a:cubicBezTo>
                  <a:cubicBezTo>
                    <a:pt x="37866" y="24173"/>
                    <a:pt x="37489" y="23441"/>
                    <a:pt x="37217" y="22645"/>
                  </a:cubicBezTo>
                  <a:cubicBezTo>
                    <a:pt x="37084" y="22292"/>
                    <a:pt x="36754" y="21532"/>
                    <a:pt x="36856" y="21532"/>
                  </a:cubicBezTo>
                  <a:cubicBezTo>
                    <a:pt x="36899" y="21532"/>
                    <a:pt x="37018" y="21666"/>
                    <a:pt x="37259" y="22018"/>
                  </a:cubicBezTo>
                  <a:cubicBezTo>
                    <a:pt x="38096" y="23294"/>
                    <a:pt x="38891" y="24612"/>
                    <a:pt x="39644" y="25972"/>
                  </a:cubicBezTo>
                  <a:cubicBezTo>
                    <a:pt x="39658" y="26000"/>
                    <a:pt x="39679" y="26012"/>
                    <a:pt x="39700" y="26012"/>
                  </a:cubicBezTo>
                  <a:cubicBezTo>
                    <a:pt x="39742" y="26012"/>
                    <a:pt x="39784" y="25965"/>
                    <a:pt x="39770" y="25910"/>
                  </a:cubicBezTo>
                  <a:cubicBezTo>
                    <a:pt x="39519" y="25261"/>
                    <a:pt x="39268" y="24612"/>
                    <a:pt x="39017" y="23964"/>
                  </a:cubicBezTo>
                  <a:cubicBezTo>
                    <a:pt x="38933" y="23775"/>
                    <a:pt x="38703" y="23336"/>
                    <a:pt x="38535" y="22980"/>
                  </a:cubicBezTo>
                  <a:lnTo>
                    <a:pt x="38535" y="22980"/>
                  </a:lnTo>
                  <a:cubicBezTo>
                    <a:pt x="38807" y="23378"/>
                    <a:pt x="39205" y="23859"/>
                    <a:pt x="39330" y="24068"/>
                  </a:cubicBezTo>
                  <a:cubicBezTo>
                    <a:pt x="39749" y="24717"/>
                    <a:pt x="40125" y="25386"/>
                    <a:pt x="40544" y="26056"/>
                  </a:cubicBezTo>
                  <a:cubicBezTo>
                    <a:pt x="40565" y="26077"/>
                    <a:pt x="40593" y="26086"/>
                    <a:pt x="40620" y="26086"/>
                  </a:cubicBezTo>
                  <a:cubicBezTo>
                    <a:pt x="40674" y="26086"/>
                    <a:pt x="40725" y="26049"/>
                    <a:pt x="40711" y="25993"/>
                  </a:cubicBezTo>
                  <a:cubicBezTo>
                    <a:pt x="40502" y="25366"/>
                    <a:pt x="40125" y="24696"/>
                    <a:pt x="40021" y="24068"/>
                  </a:cubicBezTo>
                  <a:cubicBezTo>
                    <a:pt x="40017" y="24025"/>
                    <a:pt x="40018" y="24007"/>
                    <a:pt x="40023" y="24007"/>
                  </a:cubicBezTo>
                  <a:cubicBezTo>
                    <a:pt x="40042" y="24007"/>
                    <a:pt x="40122" y="24275"/>
                    <a:pt x="40188" y="24424"/>
                  </a:cubicBezTo>
                  <a:cubicBezTo>
                    <a:pt x="40377" y="24759"/>
                    <a:pt x="40523" y="25135"/>
                    <a:pt x="40669" y="25533"/>
                  </a:cubicBezTo>
                  <a:cubicBezTo>
                    <a:pt x="40677" y="25571"/>
                    <a:pt x="40701" y="25587"/>
                    <a:pt x="40728" y="25587"/>
                  </a:cubicBezTo>
                  <a:cubicBezTo>
                    <a:pt x="40774" y="25587"/>
                    <a:pt x="40829" y="25537"/>
                    <a:pt x="40816" y="25470"/>
                  </a:cubicBezTo>
                  <a:cubicBezTo>
                    <a:pt x="40607" y="24759"/>
                    <a:pt x="40293" y="24152"/>
                    <a:pt x="39833" y="23608"/>
                  </a:cubicBezTo>
                  <a:cubicBezTo>
                    <a:pt x="39815" y="23590"/>
                    <a:pt x="39792" y="23582"/>
                    <a:pt x="39769" y="23582"/>
                  </a:cubicBezTo>
                  <a:cubicBezTo>
                    <a:pt x="39710" y="23582"/>
                    <a:pt x="39650" y="23632"/>
                    <a:pt x="39665" y="23692"/>
                  </a:cubicBezTo>
                  <a:cubicBezTo>
                    <a:pt x="39874" y="24257"/>
                    <a:pt x="40042" y="24863"/>
                    <a:pt x="40272" y="25407"/>
                  </a:cubicBezTo>
                  <a:cubicBezTo>
                    <a:pt x="40412" y="25723"/>
                    <a:pt x="40459" y="25837"/>
                    <a:pt x="40452" y="25837"/>
                  </a:cubicBezTo>
                  <a:cubicBezTo>
                    <a:pt x="40438" y="25837"/>
                    <a:pt x="40216" y="25393"/>
                    <a:pt x="40105" y="25198"/>
                  </a:cubicBezTo>
                  <a:cubicBezTo>
                    <a:pt x="39477" y="24215"/>
                    <a:pt x="38891" y="23210"/>
                    <a:pt x="38263" y="22227"/>
                  </a:cubicBezTo>
                  <a:cubicBezTo>
                    <a:pt x="38242" y="22199"/>
                    <a:pt x="38214" y="22187"/>
                    <a:pt x="38187" y="22187"/>
                  </a:cubicBezTo>
                  <a:cubicBezTo>
                    <a:pt x="38133" y="22187"/>
                    <a:pt x="38082" y="22234"/>
                    <a:pt x="38096" y="22290"/>
                  </a:cubicBezTo>
                  <a:cubicBezTo>
                    <a:pt x="38389" y="22980"/>
                    <a:pt x="38682" y="23713"/>
                    <a:pt x="38954" y="24445"/>
                  </a:cubicBezTo>
                  <a:cubicBezTo>
                    <a:pt x="39089" y="24776"/>
                    <a:pt x="39570" y="25689"/>
                    <a:pt x="39551" y="25689"/>
                  </a:cubicBezTo>
                  <a:cubicBezTo>
                    <a:pt x="39543" y="25689"/>
                    <a:pt x="39459" y="25549"/>
                    <a:pt x="39247" y="25177"/>
                  </a:cubicBezTo>
                  <a:cubicBezTo>
                    <a:pt x="38493" y="23838"/>
                    <a:pt x="37656" y="22541"/>
                    <a:pt x="36799" y="21285"/>
                  </a:cubicBezTo>
                  <a:cubicBezTo>
                    <a:pt x="36778" y="21258"/>
                    <a:pt x="36752" y="21246"/>
                    <a:pt x="36728" y="21246"/>
                  </a:cubicBezTo>
                  <a:cubicBezTo>
                    <a:pt x="36680" y="21246"/>
                    <a:pt x="36638" y="21292"/>
                    <a:pt x="36652" y="21348"/>
                  </a:cubicBezTo>
                  <a:cubicBezTo>
                    <a:pt x="36694" y="21516"/>
                    <a:pt x="37029" y="22562"/>
                    <a:pt x="37364" y="23461"/>
                  </a:cubicBezTo>
                  <a:cubicBezTo>
                    <a:pt x="36736" y="22394"/>
                    <a:pt x="35815" y="20993"/>
                    <a:pt x="35690" y="20762"/>
                  </a:cubicBezTo>
                  <a:cubicBezTo>
                    <a:pt x="35676" y="20734"/>
                    <a:pt x="35655" y="20723"/>
                    <a:pt x="35633" y="20723"/>
                  </a:cubicBezTo>
                  <a:cubicBezTo>
                    <a:pt x="35590" y="20723"/>
                    <a:pt x="35543" y="20769"/>
                    <a:pt x="35543" y="20825"/>
                  </a:cubicBezTo>
                  <a:cubicBezTo>
                    <a:pt x="35690" y="21474"/>
                    <a:pt x="35878" y="22101"/>
                    <a:pt x="36108" y="22708"/>
                  </a:cubicBezTo>
                  <a:cubicBezTo>
                    <a:pt x="35899" y="22353"/>
                    <a:pt x="35669" y="22018"/>
                    <a:pt x="35480" y="21704"/>
                  </a:cubicBezTo>
                  <a:cubicBezTo>
                    <a:pt x="35062" y="20951"/>
                    <a:pt x="34623" y="20218"/>
                    <a:pt x="34183" y="19486"/>
                  </a:cubicBezTo>
                  <a:cubicBezTo>
                    <a:pt x="34161" y="19457"/>
                    <a:pt x="34135" y="19446"/>
                    <a:pt x="34110" y="19446"/>
                  </a:cubicBezTo>
                  <a:cubicBezTo>
                    <a:pt x="34063" y="19446"/>
                    <a:pt x="34023" y="19487"/>
                    <a:pt x="34037" y="19528"/>
                  </a:cubicBezTo>
                  <a:cubicBezTo>
                    <a:pt x="34225" y="20197"/>
                    <a:pt x="34434" y="20846"/>
                    <a:pt x="34706" y="21495"/>
                  </a:cubicBezTo>
                  <a:cubicBezTo>
                    <a:pt x="34706" y="21516"/>
                    <a:pt x="34727" y="21599"/>
                    <a:pt x="34769" y="21683"/>
                  </a:cubicBezTo>
                  <a:cubicBezTo>
                    <a:pt x="34727" y="21599"/>
                    <a:pt x="34706" y="21557"/>
                    <a:pt x="34664" y="21495"/>
                  </a:cubicBezTo>
                  <a:cubicBezTo>
                    <a:pt x="34225" y="20762"/>
                    <a:pt x="33807" y="20030"/>
                    <a:pt x="33367" y="19298"/>
                  </a:cubicBezTo>
                  <a:cubicBezTo>
                    <a:pt x="33359" y="19282"/>
                    <a:pt x="33339" y="19275"/>
                    <a:pt x="33317" y="19275"/>
                  </a:cubicBezTo>
                  <a:cubicBezTo>
                    <a:pt x="33282" y="19275"/>
                    <a:pt x="33242" y="19293"/>
                    <a:pt x="33242" y="19319"/>
                  </a:cubicBezTo>
                  <a:cubicBezTo>
                    <a:pt x="33304" y="19988"/>
                    <a:pt x="33409" y="20679"/>
                    <a:pt x="33681" y="21306"/>
                  </a:cubicBezTo>
                  <a:cubicBezTo>
                    <a:pt x="33576" y="21181"/>
                    <a:pt x="33493" y="21055"/>
                    <a:pt x="33388" y="20930"/>
                  </a:cubicBezTo>
                  <a:cubicBezTo>
                    <a:pt x="33032" y="20365"/>
                    <a:pt x="32656" y="19821"/>
                    <a:pt x="32300" y="19256"/>
                  </a:cubicBezTo>
                  <a:cubicBezTo>
                    <a:pt x="32276" y="19224"/>
                    <a:pt x="32246" y="19210"/>
                    <a:pt x="32218" y="19210"/>
                  </a:cubicBezTo>
                  <a:cubicBezTo>
                    <a:pt x="32173" y="19210"/>
                    <a:pt x="32133" y="19246"/>
                    <a:pt x="32133" y="19298"/>
                  </a:cubicBezTo>
                  <a:cubicBezTo>
                    <a:pt x="32300" y="19946"/>
                    <a:pt x="32467" y="20616"/>
                    <a:pt x="32719" y="21265"/>
                  </a:cubicBezTo>
                  <a:cubicBezTo>
                    <a:pt x="32760" y="21390"/>
                    <a:pt x="33053" y="21976"/>
                    <a:pt x="33200" y="22394"/>
                  </a:cubicBezTo>
                  <a:cubicBezTo>
                    <a:pt x="32991" y="22018"/>
                    <a:pt x="32614" y="21516"/>
                    <a:pt x="32467" y="21306"/>
                  </a:cubicBezTo>
                  <a:cubicBezTo>
                    <a:pt x="32007" y="20574"/>
                    <a:pt x="31568" y="19842"/>
                    <a:pt x="31086" y="19151"/>
                  </a:cubicBezTo>
                  <a:cubicBezTo>
                    <a:pt x="31074" y="19126"/>
                    <a:pt x="31052" y="19116"/>
                    <a:pt x="31029" y="19116"/>
                  </a:cubicBezTo>
                  <a:cubicBezTo>
                    <a:pt x="30975" y="19116"/>
                    <a:pt x="30917" y="19170"/>
                    <a:pt x="30961" y="19214"/>
                  </a:cubicBezTo>
                  <a:cubicBezTo>
                    <a:pt x="31233" y="19884"/>
                    <a:pt x="31589" y="20553"/>
                    <a:pt x="31798" y="21265"/>
                  </a:cubicBezTo>
                  <a:cubicBezTo>
                    <a:pt x="31879" y="21577"/>
                    <a:pt x="31897" y="21691"/>
                    <a:pt x="31878" y="21691"/>
                  </a:cubicBezTo>
                  <a:cubicBezTo>
                    <a:pt x="31834" y="21691"/>
                    <a:pt x="31587" y="21058"/>
                    <a:pt x="31484" y="20867"/>
                  </a:cubicBezTo>
                  <a:lnTo>
                    <a:pt x="29517" y="17728"/>
                  </a:lnTo>
                  <a:cubicBezTo>
                    <a:pt x="29510" y="17714"/>
                    <a:pt x="29489" y="17708"/>
                    <a:pt x="29466" y="17708"/>
                  </a:cubicBezTo>
                  <a:cubicBezTo>
                    <a:pt x="29420" y="17708"/>
                    <a:pt x="29364" y="17735"/>
                    <a:pt x="29392" y="17791"/>
                  </a:cubicBezTo>
                  <a:cubicBezTo>
                    <a:pt x="29664" y="18524"/>
                    <a:pt x="29998" y="19214"/>
                    <a:pt x="30270" y="19946"/>
                  </a:cubicBezTo>
                  <a:cubicBezTo>
                    <a:pt x="30330" y="20096"/>
                    <a:pt x="30390" y="20234"/>
                    <a:pt x="30450" y="20347"/>
                  </a:cubicBezTo>
                  <a:lnTo>
                    <a:pt x="30450" y="20347"/>
                  </a:lnTo>
                  <a:cubicBezTo>
                    <a:pt x="30399" y="20260"/>
                    <a:pt x="30339" y="20154"/>
                    <a:pt x="30270" y="20030"/>
                  </a:cubicBezTo>
                  <a:cubicBezTo>
                    <a:pt x="29517" y="18754"/>
                    <a:pt x="28785" y="17477"/>
                    <a:pt x="28053" y="16159"/>
                  </a:cubicBezTo>
                  <a:cubicBezTo>
                    <a:pt x="28039" y="16131"/>
                    <a:pt x="28018" y="16120"/>
                    <a:pt x="27997" y="16120"/>
                  </a:cubicBezTo>
                  <a:cubicBezTo>
                    <a:pt x="27955" y="16120"/>
                    <a:pt x="27913" y="16166"/>
                    <a:pt x="27927" y="16222"/>
                  </a:cubicBezTo>
                  <a:cubicBezTo>
                    <a:pt x="28073" y="16891"/>
                    <a:pt x="28304" y="17540"/>
                    <a:pt x="28576" y="18168"/>
                  </a:cubicBezTo>
                  <a:cubicBezTo>
                    <a:pt x="28178" y="17540"/>
                    <a:pt x="27781" y="16912"/>
                    <a:pt x="27383" y="16327"/>
                  </a:cubicBezTo>
                  <a:cubicBezTo>
                    <a:pt x="27366" y="16302"/>
                    <a:pt x="27340" y="16290"/>
                    <a:pt x="27316" y="16290"/>
                  </a:cubicBezTo>
                  <a:cubicBezTo>
                    <a:pt x="27278" y="16290"/>
                    <a:pt x="27245" y="16318"/>
                    <a:pt x="27257" y="16368"/>
                  </a:cubicBezTo>
                  <a:cubicBezTo>
                    <a:pt x="27509" y="16996"/>
                    <a:pt x="27760" y="17624"/>
                    <a:pt x="28011" y="18252"/>
                  </a:cubicBezTo>
                  <a:cubicBezTo>
                    <a:pt x="28057" y="18423"/>
                    <a:pt x="28451" y="19264"/>
                    <a:pt x="28426" y="19264"/>
                  </a:cubicBezTo>
                  <a:cubicBezTo>
                    <a:pt x="28418" y="19264"/>
                    <a:pt x="28360" y="19163"/>
                    <a:pt x="28220" y="18900"/>
                  </a:cubicBezTo>
                  <a:cubicBezTo>
                    <a:pt x="27592" y="17728"/>
                    <a:pt x="26860" y="16578"/>
                    <a:pt x="26169" y="15427"/>
                  </a:cubicBezTo>
                  <a:cubicBezTo>
                    <a:pt x="26157" y="15402"/>
                    <a:pt x="26140" y="15392"/>
                    <a:pt x="26124" y="15392"/>
                  </a:cubicBezTo>
                  <a:cubicBezTo>
                    <a:pt x="26087" y="15392"/>
                    <a:pt x="26050" y="15446"/>
                    <a:pt x="26065" y="15490"/>
                  </a:cubicBezTo>
                  <a:cubicBezTo>
                    <a:pt x="26482" y="16387"/>
                    <a:pt x="26920" y="17304"/>
                    <a:pt x="27337" y="18222"/>
                  </a:cubicBezTo>
                  <a:lnTo>
                    <a:pt x="27337" y="18222"/>
                  </a:lnTo>
                  <a:cubicBezTo>
                    <a:pt x="26967" y="17945"/>
                    <a:pt x="26271" y="16593"/>
                    <a:pt x="26190" y="16452"/>
                  </a:cubicBezTo>
                  <a:cubicBezTo>
                    <a:pt x="25856" y="15803"/>
                    <a:pt x="25500" y="15176"/>
                    <a:pt x="25144" y="14506"/>
                  </a:cubicBezTo>
                  <a:cubicBezTo>
                    <a:pt x="25130" y="14485"/>
                    <a:pt x="25107" y="14476"/>
                    <a:pt x="25083" y="14476"/>
                  </a:cubicBezTo>
                  <a:cubicBezTo>
                    <a:pt x="25035" y="14476"/>
                    <a:pt x="24984" y="14513"/>
                    <a:pt x="24998" y="14569"/>
                  </a:cubicBezTo>
                  <a:cubicBezTo>
                    <a:pt x="25425" y="15657"/>
                    <a:pt x="25888" y="16907"/>
                    <a:pt x="26371" y="17917"/>
                  </a:cubicBezTo>
                  <a:lnTo>
                    <a:pt x="26371" y="17917"/>
                  </a:lnTo>
                  <a:cubicBezTo>
                    <a:pt x="25806" y="16794"/>
                    <a:pt x="24993" y="15621"/>
                    <a:pt x="24307" y="14485"/>
                  </a:cubicBezTo>
                  <a:cubicBezTo>
                    <a:pt x="24295" y="14461"/>
                    <a:pt x="24274" y="14451"/>
                    <a:pt x="24251" y="14451"/>
                  </a:cubicBezTo>
                  <a:cubicBezTo>
                    <a:pt x="24198" y="14451"/>
                    <a:pt x="24137" y="14510"/>
                    <a:pt x="24182" y="14569"/>
                  </a:cubicBezTo>
                  <a:lnTo>
                    <a:pt x="25123" y="16682"/>
                  </a:lnTo>
                  <a:cubicBezTo>
                    <a:pt x="25218" y="16919"/>
                    <a:pt x="25730" y="17883"/>
                    <a:pt x="25723" y="17883"/>
                  </a:cubicBezTo>
                  <a:cubicBezTo>
                    <a:pt x="25721" y="17883"/>
                    <a:pt x="25665" y="17781"/>
                    <a:pt x="25521" y="17519"/>
                  </a:cubicBezTo>
                  <a:cubicBezTo>
                    <a:pt x="24788" y="16222"/>
                    <a:pt x="23868" y="14967"/>
                    <a:pt x="23052" y="13669"/>
                  </a:cubicBezTo>
                  <a:cubicBezTo>
                    <a:pt x="23040" y="13651"/>
                    <a:pt x="23020" y="13644"/>
                    <a:pt x="22998" y="13644"/>
                  </a:cubicBezTo>
                  <a:cubicBezTo>
                    <a:pt x="22944" y="13644"/>
                    <a:pt x="22881" y="13693"/>
                    <a:pt x="22926" y="13753"/>
                  </a:cubicBezTo>
                  <a:lnTo>
                    <a:pt x="23554" y="15092"/>
                  </a:lnTo>
                  <a:cubicBezTo>
                    <a:pt x="23115" y="14339"/>
                    <a:pt x="22633" y="13606"/>
                    <a:pt x="22215" y="12874"/>
                  </a:cubicBezTo>
                  <a:cubicBezTo>
                    <a:pt x="22199" y="12842"/>
                    <a:pt x="22174" y="12829"/>
                    <a:pt x="22150" y="12829"/>
                  </a:cubicBezTo>
                  <a:cubicBezTo>
                    <a:pt x="22111" y="12829"/>
                    <a:pt x="22076" y="12864"/>
                    <a:pt x="22089" y="12916"/>
                  </a:cubicBezTo>
                  <a:cubicBezTo>
                    <a:pt x="22215" y="13544"/>
                    <a:pt x="22403" y="14171"/>
                    <a:pt x="22633" y="14778"/>
                  </a:cubicBezTo>
                  <a:cubicBezTo>
                    <a:pt x="22654" y="14820"/>
                    <a:pt x="22696" y="14883"/>
                    <a:pt x="22717" y="14967"/>
                  </a:cubicBezTo>
                  <a:cubicBezTo>
                    <a:pt x="22529" y="14715"/>
                    <a:pt x="22340" y="14506"/>
                    <a:pt x="22236" y="14360"/>
                  </a:cubicBezTo>
                  <a:lnTo>
                    <a:pt x="20834" y="12267"/>
                  </a:lnTo>
                  <a:cubicBezTo>
                    <a:pt x="20816" y="12243"/>
                    <a:pt x="20792" y="12233"/>
                    <a:pt x="20769" y="12233"/>
                  </a:cubicBezTo>
                  <a:cubicBezTo>
                    <a:pt x="20714" y="12233"/>
                    <a:pt x="20664" y="12292"/>
                    <a:pt x="20708" y="12351"/>
                  </a:cubicBezTo>
                  <a:cubicBezTo>
                    <a:pt x="20959" y="12937"/>
                    <a:pt x="21231" y="13544"/>
                    <a:pt x="21503" y="14150"/>
                  </a:cubicBezTo>
                  <a:cubicBezTo>
                    <a:pt x="21462" y="14067"/>
                    <a:pt x="21399" y="14025"/>
                    <a:pt x="21399" y="13962"/>
                  </a:cubicBezTo>
                  <a:cubicBezTo>
                    <a:pt x="21022" y="13251"/>
                    <a:pt x="20646" y="12581"/>
                    <a:pt x="20248" y="11870"/>
                  </a:cubicBezTo>
                  <a:cubicBezTo>
                    <a:pt x="20236" y="11845"/>
                    <a:pt x="20216" y="11835"/>
                    <a:pt x="20196" y="11835"/>
                  </a:cubicBezTo>
                  <a:cubicBezTo>
                    <a:pt x="20147" y="11835"/>
                    <a:pt x="20093" y="11894"/>
                    <a:pt x="20122" y="11954"/>
                  </a:cubicBezTo>
                  <a:cubicBezTo>
                    <a:pt x="20206" y="12142"/>
                    <a:pt x="20541" y="12895"/>
                    <a:pt x="20918" y="13669"/>
                  </a:cubicBezTo>
                  <a:cubicBezTo>
                    <a:pt x="20499" y="12874"/>
                    <a:pt x="20039" y="12079"/>
                    <a:pt x="19976" y="11933"/>
                  </a:cubicBezTo>
                  <a:cubicBezTo>
                    <a:pt x="19960" y="11901"/>
                    <a:pt x="19932" y="11887"/>
                    <a:pt x="19904" y="11887"/>
                  </a:cubicBezTo>
                  <a:cubicBezTo>
                    <a:pt x="19860" y="11887"/>
                    <a:pt x="19817" y="11923"/>
                    <a:pt x="19830" y="11974"/>
                  </a:cubicBezTo>
                  <a:cubicBezTo>
                    <a:pt x="20039" y="12498"/>
                    <a:pt x="20227" y="13021"/>
                    <a:pt x="20436" y="13544"/>
                  </a:cubicBezTo>
                  <a:cubicBezTo>
                    <a:pt x="20541" y="13816"/>
                    <a:pt x="20646" y="14067"/>
                    <a:pt x="20729" y="14339"/>
                  </a:cubicBezTo>
                  <a:cubicBezTo>
                    <a:pt x="20784" y="14489"/>
                    <a:pt x="20910" y="14685"/>
                    <a:pt x="20903" y="14685"/>
                  </a:cubicBezTo>
                  <a:cubicBezTo>
                    <a:pt x="20900" y="14685"/>
                    <a:pt x="20859" y="14630"/>
                    <a:pt x="20750" y="14485"/>
                  </a:cubicBezTo>
                  <a:cubicBezTo>
                    <a:pt x="19976" y="13418"/>
                    <a:pt x="19265" y="12267"/>
                    <a:pt x="18511" y="11158"/>
                  </a:cubicBezTo>
                  <a:cubicBezTo>
                    <a:pt x="18494" y="11141"/>
                    <a:pt x="18472" y="11133"/>
                    <a:pt x="18452" y="11133"/>
                  </a:cubicBezTo>
                  <a:cubicBezTo>
                    <a:pt x="18399" y="11133"/>
                    <a:pt x="18350" y="11182"/>
                    <a:pt x="18365" y="11242"/>
                  </a:cubicBezTo>
                  <a:cubicBezTo>
                    <a:pt x="18762" y="12100"/>
                    <a:pt x="19348" y="13209"/>
                    <a:pt x="19662" y="13941"/>
                  </a:cubicBezTo>
                  <a:cubicBezTo>
                    <a:pt x="19181" y="12895"/>
                    <a:pt x="18323" y="11870"/>
                    <a:pt x="17695" y="10928"/>
                  </a:cubicBezTo>
                  <a:cubicBezTo>
                    <a:pt x="17688" y="10914"/>
                    <a:pt x="17667" y="10907"/>
                    <a:pt x="17644" y="109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65" name="Google Shape;365;p38"/>
          <p:cNvPicPr preferRelativeResize="0"/>
          <p:nvPr/>
        </p:nvPicPr>
        <p:blipFill>
          <a:blip r:embed="rId3">
            <a:alphaModFix/>
          </a:blip>
          <a:stretch>
            <a:fillRect/>
          </a:stretch>
        </p:blipFill>
        <p:spPr>
          <a:xfrm rot="-4180410">
            <a:off x="2876627" y="-2596273"/>
            <a:ext cx="1970451" cy="4058920"/>
          </a:xfrm>
          <a:prstGeom prst="rect">
            <a:avLst/>
          </a:prstGeom>
          <a:noFill/>
          <a:ln>
            <a:noFill/>
          </a:ln>
        </p:spPr>
      </p:pic>
      <p:pic>
        <p:nvPicPr>
          <p:cNvPr id="366" name="Google Shape;366;p38"/>
          <p:cNvPicPr preferRelativeResize="0"/>
          <p:nvPr/>
        </p:nvPicPr>
        <p:blipFill>
          <a:blip r:embed="rId4">
            <a:alphaModFix/>
          </a:blip>
          <a:stretch>
            <a:fillRect/>
          </a:stretch>
        </p:blipFill>
        <p:spPr>
          <a:xfrm rot="-1660807">
            <a:off x="214237" y="509926"/>
            <a:ext cx="1791805" cy="41069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06"/>
        <p:cNvGrpSpPr/>
        <p:nvPr/>
      </p:nvGrpSpPr>
      <p:grpSpPr>
        <a:xfrm>
          <a:off x="0" y="0"/>
          <a:ext cx="0" cy="0"/>
          <a:chOff x="0" y="0"/>
          <a:chExt cx="0" cy="0"/>
        </a:xfrm>
      </p:grpSpPr>
      <p:sp>
        <p:nvSpPr>
          <p:cNvPr id="707" name="Google Shape;707;p55"/>
          <p:cNvSpPr txBox="1">
            <a:spLocks noGrp="1"/>
          </p:cNvSpPr>
          <p:nvPr>
            <p:ph type="title"/>
          </p:nvPr>
        </p:nvSpPr>
        <p:spPr>
          <a:xfrm>
            <a:off x="-461763" y="689881"/>
            <a:ext cx="5204975" cy="80312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800" dirty="0"/>
              <a:t>Insights/Improvements</a:t>
            </a:r>
            <a:endParaRPr sz="2800" dirty="0"/>
          </a:p>
        </p:txBody>
      </p:sp>
      <p:sp>
        <p:nvSpPr>
          <p:cNvPr id="708" name="Google Shape;708;p55"/>
          <p:cNvSpPr txBox="1">
            <a:spLocks noGrp="1"/>
          </p:cNvSpPr>
          <p:nvPr>
            <p:ph type="subTitle" idx="1"/>
          </p:nvPr>
        </p:nvSpPr>
        <p:spPr>
          <a:xfrm>
            <a:off x="230624" y="1777341"/>
            <a:ext cx="3820200" cy="13353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400" b="1" dirty="0"/>
              <a:t>Insights</a:t>
            </a:r>
            <a:r>
              <a:rPr lang="en" sz="1400" dirty="0"/>
              <a:t>: The book recommendation system creates a more pe</a:t>
            </a:r>
            <a:r>
              <a:rPr lang="en-US" sz="1400" dirty="0"/>
              <a:t>r</a:t>
            </a:r>
            <a:r>
              <a:rPr lang="en" sz="1400" dirty="0"/>
              <a:t>sonalized experience, leading to boosted sales, increased engagement, and enhanced user experiences.</a:t>
            </a:r>
            <a:endParaRPr sz="1400" dirty="0"/>
          </a:p>
        </p:txBody>
      </p:sp>
      <p:pic>
        <p:nvPicPr>
          <p:cNvPr id="709" name="Google Shape;709;p55"/>
          <p:cNvPicPr preferRelativeResize="0">
            <a:picLocks noGrp="1"/>
          </p:cNvPicPr>
          <p:nvPr>
            <p:ph type="pic" idx="2"/>
          </p:nvPr>
        </p:nvPicPr>
        <p:blipFill rotWithShape="1">
          <a:blip r:embed="rId3">
            <a:alphaModFix/>
          </a:blip>
          <a:srcRect l="37025" r="12695"/>
          <a:stretch/>
        </p:blipFill>
        <p:spPr>
          <a:xfrm>
            <a:off x="5280175" y="486600"/>
            <a:ext cx="3150600" cy="4170300"/>
          </a:xfrm>
          <a:prstGeom prst="rect">
            <a:avLst/>
          </a:prstGeom>
        </p:spPr>
      </p:pic>
      <p:pic>
        <p:nvPicPr>
          <p:cNvPr id="710" name="Google Shape;710;p55"/>
          <p:cNvPicPr preferRelativeResize="0"/>
          <p:nvPr/>
        </p:nvPicPr>
        <p:blipFill rotWithShape="1">
          <a:blip r:embed="rId4">
            <a:alphaModFix/>
          </a:blip>
          <a:srcRect l="13163" r="37218" b="12793"/>
          <a:stretch/>
        </p:blipFill>
        <p:spPr>
          <a:xfrm rot="10357644" flipH="1">
            <a:off x="3513679" y="-2229124"/>
            <a:ext cx="4002304" cy="3956754"/>
          </a:xfrm>
          <a:prstGeom prst="rect">
            <a:avLst/>
          </a:prstGeom>
          <a:noFill/>
          <a:ln>
            <a:noFill/>
          </a:ln>
        </p:spPr>
      </p:pic>
      <p:pic>
        <p:nvPicPr>
          <p:cNvPr id="711" name="Google Shape;711;p55"/>
          <p:cNvPicPr preferRelativeResize="0"/>
          <p:nvPr/>
        </p:nvPicPr>
        <p:blipFill>
          <a:blip r:embed="rId5">
            <a:alphaModFix/>
          </a:blip>
          <a:stretch>
            <a:fillRect/>
          </a:stretch>
        </p:blipFill>
        <p:spPr>
          <a:xfrm rot="1289348">
            <a:off x="4018006" y="706080"/>
            <a:ext cx="1715391" cy="393186"/>
          </a:xfrm>
          <a:prstGeom prst="rect">
            <a:avLst/>
          </a:prstGeom>
          <a:noFill/>
          <a:ln>
            <a:noFill/>
          </a:ln>
        </p:spPr>
      </p:pic>
      <p:pic>
        <p:nvPicPr>
          <p:cNvPr id="712" name="Google Shape;712;p55"/>
          <p:cNvPicPr preferRelativeResize="0"/>
          <p:nvPr/>
        </p:nvPicPr>
        <p:blipFill>
          <a:blip r:embed="rId5">
            <a:alphaModFix/>
          </a:blip>
          <a:stretch>
            <a:fillRect/>
          </a:stretch>
        </p:blipFill>
        <p:spPr>
          <a:xfrm rot="-3432827">
            <a:off x="7656581" y="3378380"/>
            <a:ext cx="1715391" cy="393186"/>
          </a:xfrm>
          <a:prstGeom prst="rect">
            <a:avLst/>
          </a:prstGeom>
          <a:noFill/>
          <a:ln>
            <a:noFill/>
          </a:ln>
        </p:spPr>
      </p:pic>
      <p:sp>
        <p:nvSpPr>
          <p:cNvPr id="2" name="Google Shape;708;p55">
            <a:extLst>
              <a:ext uri="{FF2B5EF4-FFF2-40B4-BE49-F238E27FC236}">
                <a16:creationId xmlns:a16="http://schemas.microsoft.com/office/drawing/2014/main" id="{41F157BB-8422-1808-BE68-CFEBF24C5E76}"/>
              </a:ext>
            </a:extLst>
          </p:cNvPr>
          <p:cNvSpPr txBox="1">
            <a:spLocks/>
          </p:cNvSpPr>
          <p:nvPr/>
        </p:nvSpPr>
        <p:spPr>
          <a:xfrm>
            <a:off x="185410" y="3264985"/>
            <a:ext cx="3820200" cy="98142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23850" algn="l" rtl="0">
              <a:lnSpc>
                <a:spcPct val="115000"/>
              </a:lnSpc>
              <a:spcBef>
                <a:spcPts val="0"/>
              </a:spcBef>
              <a:spcAft>
                <a:spcPts val="0"/>
              </a:spcAft>
              <a:buClr>
                <a:schemeClr val="dk1"/>
              </a:buClr>
              <a:buSzPts val="2100"/>
              <a:buFont typeface="Chivo"/>
              <a:buNone/>
              <a:defRPr sz="1800" b="0" i="0" u="none" strike="noStrike" cap="none">
                <a:solidFill>
                  <a:schemeClr val="dk1"/>
                </a:solidFill>
                <a:latin typeface="Chivo"/>
                <a:ea typeface="Chivo"/>
                <a:cs typeface="Chivo"/>
                <a:sym typeface="Chivo"/>
              </a:defRPr>
            </a:lvl1pPr>
            <a:lvl2pPr marL="914400" marR="0" lvl="1" indent="-323850" algn="l" rtl="0">
              <a:lnSpc>
                <a:spcPct val="100000"/>
              </a:lnSpc>
              <a:spcBef>
                <a:spcPts val="0"/>
              </a:spcBef>
              <a:spcAft>
                <a:spcPts val="0"/>
              </a:spcAft>
              <a:buClr>
                <a:schemeClr val="dk1"/>
              </a:buClr>
              <a:buSzPts val="2100"/>
              <a:buFont typeface="Chivo"/>
              <a:buNone/>
              <a:defRPr sz="2100" b="0" i="0" u="none" strike="noStrike" cap="none">
                <a:solidFill>
                  <a:schemeClr val="dk1"/>
                </a:solidFill>
                <a:latin typeface="Chivo"/>
                <a:ea typeface="Chivo"/>
                <a:cs typeface="Chivo"/>
                <a:sym typeface="Chivo"/>
              </a:defRPr>
            </a:lvl2pPr>
            <a:lvl3pPr marL="1371600" marR="0" lvl="2" indent="-323850" algn="l" rtl="0">
              <a:lnSpc>
                <a:spcPct val="100000"/>
              </a:lnSpc>
              <a:spcBef>
                <a:spcPts val="0"/>
              </a:spcBef>
              <a:spcAft>
                <a:spcPts val="0"/>
              </a:spcAft>
              <a:buClr>
                <a:schemeClr val="dk1"/>
              </a:buClr>
              <a:buSzPts val="2100"/>
              <a:buFont typeface="Chivo"/>
              <a:buNone/>
              <a:defRPr sz="2100" b="0" i="0" u="none" strike="noStrike" cap="none">
                <a:solidFill>
                  <a:schemeClr val="dk1"/>
                </a:solidFill>
                <a:latin typeface="Chivo"/>
                <a:ea typeface="Chivo"/>
                <a:cs typeface="Chivo"/>
                <a:sym typeface="Chivo"/>
              </a:defRPr>
            </a:lvl3pPr>
            <a:lvl4pPr marL="1828800" marR="0" lvl="3" indent="-323850" algn="l" rtl="0">
              <a:lnSpc>
                <a:spcPct val="100000"/>
              </a:lnSpc>
              <a:spcBef>
                <a:spcPts val="0"/>
              </a:spcBef>
              <a:spcAft>
                <a:spcPts val="0"/>
              </a:spcAft>
              <a:buClr>
                <a:schemeClr val="dk1"/>
              </a:buClr>
              <a:buSzPts val="2100"/>
              <a:buFont typeface="Chivo"/>
              <a:buNone/>
              <a:defRPr sz="2100" b="0" i="0" u="none" strike="noStrike" cap="none">
                <a:solidFill>
                  <a:schemeClr val="dk1"/>
                </a:solidFill>
                <a:latin typeface="Chivo"/>
                <a:ea typeface="Chivo"/>
                <a:cs typeface="Chivo"/>
                <a:sym typeface="Chivo"/>
              </a:defRPr>
            </a:lvl4pPr>
            <a:lvl5pPr marL="2286000" marR="0" lvl="4" indent="-323850" algn="l" rtl="0">
              <a:lnSpc>
                <a:spcPct val="100000"/>
              </a:lnSpc>
              <a:spcBef>
                <a:spcPts val="0"/>
              </a:spcBef>
              <a:spcAft>
                <a:spcPts val="0"/>
              </a:spcAft>
              <a:buClr>
                <a:schemeClr val="dk1"/>
              </a:buClr>
              <a:buSzPts val="2100"/>
              <a:buFont typeface="Chivo"/>
              <a:buNone/>
              <a:defRPr sz="2100" b="0" i="0" u="none" strike="noStrike" cap="none">
                <a:solidFill>
                  <a:schemeClr val="dk1"/>
                </a:solidFill>
                <a:latin typeface="Chivo"/>
                <a:ea typeface="Chivo"/>
                <a:cs typeface="Chivo"/>
                <a:sym typeface="Chivo"/>
              </a:defRPr>
            </a:lvl5pPr>
            <a:lvl6pPr marL="2743200" marR="0" lvl="5" indent="-323850" algn="l" rtl="0">
              <a:lnSpc>
                <a:spcPct val="100000"/>
              </a:lnSpc>
              <a:spcBef>
                <a:spcPts val="0"/>
              </a:spcBef>
              <a:spcAft>
                <a:spcPts val="0"/>
              </a:spcAft>
              <a:buClr>
                <a:schemeClr val="dk1"/>
              </a:buClr>
              <a:buSzPts val="2100"/>
              <a:buFont typeface="Chivo"/>
              <a:buNone/>
              <a:defRPr sz="2100" b="0" i="0" u="none" strike="noStrike" cap="none">
                <a:solidFill>
                  <a:schemeClr val="dk1"/>
                </a:solidFill>
                <a:latin typeface="Chivo"/>
                <a:ea typeface="Chivo"/>
                <a:cs typeface="Chivo"/>
                <a:sym typeface="Chivo"/>
              </a:defRPr>
            </a:lvl6pPr>
            <a:lvl7pPr marL="3200400" marR="0" lvl="6" indent="-323850" algn="l" rtl="0">
              <a:lnSpc>
                <a:spcPct val="100000"/>
              </a:lnSpc>
              <a:spcBef>
                <a:spcPts val="0"/>
              </a:spcBef>
              <a:spcAft>
                <a:spcPts val="0"/>
              </a:spcAft>
              <a:buClr>
                <a:schemeClr val="dk1"/>
              </a:buClr>
              <a:buSzPts val="2100"/>
              <a:buFont typeface="Chivo"/>
              <a:buNone/>
              <a:defRPr sz="2100" b="0" i="0" u="none" strike="noStrike" cap="none">
                <a:solidFill>
                  <a:schemeClr val="dk1"/>
                </a:solidFill>
                <a:latin typeface="Chivo"/>
                <a:ea typeface="Chivo"/>
                <a:cs typeface="Chivo"/>
                <a:sym typeface="Chivo"/>
              </a:defRPr>
            </a:lvl7pPr>
            <a:lvl8pPr marL="3657600" marR="0" lvl="7" indent="-323850" algn="l" rtl="0">
              <a:lnSpc>
                <a:spcPct val="100000"/>
              </a:lnSpc>
              <a:spcBef>
                <a:spcPts val="0"/>
              </a:spcBef>
              <a:spcAft>
                <a:spcPts val="0"/>
              </a:spcAft>
              <a:buClr>
                <a:schemeClr val="dk1"/>
              </a:buClr>
              <a:buSzPts val="2100"/>
              <a:buFont typeface="Chivo"/>
              <a:buNone/>
              <a:defRPr sz="2100" b="0" i="0" u="none" strike="noStrike" cap="none">
                <a:solidFill>
                  <a:schemeClr val="dk1"/>
                </a:solidFill>
                <a:latin typeface="Chivo"/>
                <a:ea typeface="Chivo"/>
                <a:cs typeface="Chivo"/>
                <a:sym typeface="Chivo"/>
              </a:defRPr>
            </a:lvl8pPr>
            <a:lvl9pPr marL="4114800" marR="0" lvl="8" indent="-323850" algn="l" rtl="0">
              <a:lnSpc>
                <a:spcPct val="100000"/>
              </a:lnSpc>
              <a:spcBef>
                <a:spcPts val="0"/>
              </a:spcBef>
              <a:spcAft>
                <a:spcPts val="0"/>
              </a:spcAft>
              <a:buClr>
                <a:schemeClr val="dk1"/>
              </a:buClr>
              <a:buSzPts val="2100"/>
              <a:buFont typeface="Chivo"/>
              <a:buNone/>
              <a:defRPr sz="2100" b="0" i="0" u="none" strike="noStrike" cap="none">
                <a:solidFill>
                  <a:schemeClr val="dk1"/>
                </a:solidFill>
                <a:latin typeface="Chivo"/>
                <a:ea typeface="Chivo"/>
                <a:cs typeface="Chivo"/>
                <a:sym typeface="Chivo"/>
              </a:defRPr>
            </a:lvl9pPr>
          </a:lstStyle>
          <a:p>
            <a:pPr marL="0" indent="0"/>
            <a:r>
              <a:rPr lang="en-US" sz="1400" b="1" dirty="0"/>
              <a:t>Improvements</a:t>
            </a:r>
            <a:r>
              <a:rPr lang="en-US" sz="1400" dirty="0"/>
              <a:t>: Collect accurate genre data to improve the accuracy and relevancy of the recommendations.</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78"/>
        <p:cNvGrpSpPr/>
        <p:nvPr/>
      </p:nvGrpSpPr>
      <p:grpSpPr>
        <a:xfrm>
          <a:off x="0" y="0"/>
          <a:ext cx="0" cy="0"/>
          <a:chOff x="0" y="0"/>
          <a:chExt cx="0" cy="0"/>
        </a:xfrm>
      </p:grpSpPr>
      <p:sp>
        <p:nvSpPr>
          <p:cNvPr id="579" name="Google Shape;579;p49"/>
          <p:cNvSpPr txBox="1">
            <a:spLocks noGrp="1"/>
          </p:cNvSpPr>
          <p:nvPr>
            <p:ph type="title"/>
          </p:nvPr>
        </p:nvSpPr>
        <p:spPr>
          <a:xfrm>
            <a:off x="713250" y="189121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7200" dirty="0"/>
              <a:t>THANK YOU!</a:t>
            </a:r>
            <a:endParaRPr sz="7200" dirty="0"/>
          </a:p>
        </p:txBody>
      </p:sp>
      <p:pic>
        <p:nvPicPr>
          <p:cNvPr id="588" name="Google Shape;588;p49"/>
          <p:cNvPicPr preferRelativeResize="0"/>
          <p:nvPr/>
        </p:nvPicPr>
        <p:blipFill rotWithShape="1">
          <a:blip r:embed="rId3">
            <a:alphaModFix/>
          </a:blip>
          <a:srcRect l="13163" r="37218" b="12793"/>
          <a:stretch/>
        </p:blipFill>
        <p:spPr>
          <a:xfrm rot="2197029">
            <a:off x="-1455370" y="1771842"/>
            <a:ext cx="3329487" cy="3291593"/>
          </a:xfrm>
          <a:prstGeom prst="rect">
            <a:avLst/>
          </a:prstGeom>
          <a:noFill/>
          <a:ln>
            <a:noFill/>
          </a:ln>
        </p:spPr>
      </p:pic>
      <p:pic>
        <p:nvPicPr>
          <p:cNvPr id="589" name="Google Shape;589;p49"/>
          <p:cNvPicPr preferRelativeResize="0"/>
          <p:nvPr/>
        </p:nvPicPr>
        <p:blipFill>
          <a:blip r:embed="rId4">
            <a:alphaModFix/>
          </a:blip>
          <a:stretch>
            <a:fillRect/>
          </a:stretch>
        </p:blipFill>
        <p:spPr>
          <a:xfrm rot="-2699988">
            <a:off x="-552044" y="1980968"/>
            <a:ext cx="1715391" cy="393186"/>
          </a:xfrm>
          <a:prstGeom prst="rect">
            <a:avLst/>
          </a:prstGeom>
          <a:noFill/>
          <a:ln>
            <a:noFill/>
          </a:ln>
        </p:spPr>
      </p:pic>
      <p:pic>
        <p:nvPicPr>
          <p:cNvPr id="590" name="Google Shape;590;p49"/>
          <p:cNvPicPr preferRelativeResize="0"/>
          <p:nvPr/>
        </p:nvPicPr>
        <p:blipFill>
          <a:blip r:embed="rId4">
            <a:alphaModFix/>
          </a:blip>
          <a:stretch>
            <a:fillRect/>
          </a:stretch>
        </p:blipFill>
        <p:spPr>
          <a:xfrm rot="-4950937">
            <a:off x="7592606" y="1980967"/>
            <a:ext cx="1715392" cy="393186"/>
          </a:xfrm>
          <a:prstGeom prst="rect">
            <a:avLst/>
          </a:prstGeom>
          <a:noFill/>
          <a:ln>
            <a:noFill/>
          </a:ln>
        </p:spPr>
      </p:pic>
      <p:sp>
        <p:nvSpPr>
          <p:cNvPr id="18" name="TextBox 17">
            <a:extLst>
              <a:ext uri="{FF2B5EF4-FFF2-40B4-BE49-F238E27FC236}">
                <a16:creationId xmlns:a16="http://schemas.microsoft.com/office/drawing/2014/main" id="{D7788715-2827-49E2-87B1-BE8AF27950F5}"/>
              </a:ext>
            </a:extLst>
          </p:cNvPr>
          <p:cNvSpPr txBox="1"/>
          <p:nvPr/>
        </p:nvSpPr>
        <p:spPr>
          <a:xfrm>
            <a:off x="3200400" y="4758266"/>
            <a:ext cx="2362200" cy="338554"/>
          </a:xfrm>
          <a:prstGeom prst="rect">
            <a:avLst/>
          </a:prstGeom>
          <a:noFill/>
        </p:spPr>
        <p:txBody>
          <a:bodyPr wrap="square" rtlCol="0">
            <a:spAutoFit/>
          </a:bodyPr>
          <a:lstStyle/>
          <a:p>
            <a:pPr algn="ctr"/>
            <a:r>
              <a:rPr lang="en-US" sz="1600" dirty="0">
                <a:solidFill>
                  <a:schemeClr val="dk1"/>
                </a:solidFill>
                <a:latin typeface="Arima SemiBold"/>
                <a:cs typeface="Arima SemiBold"/>
                <a:sym typeface="Arima SemiBold"/>
              </a:rPr>
              <a:t>daddy, chill</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0"/>
        <p:cNvGrpSpPr/>
        <p:nvPr/>
      </p:nvGrpSpPr>
      <p:grpSpPr>
        <a:xfrm>
          <a:off x="0" y="0"/>
          <a:ext cx="0" cy="0"/>
          <a:chOff x="0" y="0"/>
          <a:chExt cx="0" cy="0"/>
        </a:xfrm>
      </p:grpSpPr>
      <p:pic>
        <p:nvPicPr>
          <p:cNvPr id="381" name="Google Shape;381;p40"/>
          <p:cNvPicPr preferRelativeResize="0"/>
          <p:nvPr/>
        </p:nvPicPr>
        <p:blipFill rotWithShape="1">
          <a:blip r:embed="rId3">
            <a:alphaModFix/>
          </a:blip>
          <a:srcRect l="13163" r="37218" b="12793"/>
          <a:stretch/>
        </p:blipFill>
        <p:spPr>
          <a:xfrm rot="10207097">
            <a:off x="-2177774" y="97067"/>
            <a:ext cx="3409328" cy="3370515"/>
          </a:xfrm>
          <a:prstGeom prst="rect">
            <a:avLst/>
          </a:prstGeom>
          <a:noFill/>
          <a:ln>
            <a:noFill/>
          </a:ln>
        </p:spPr>
      </p:pic>
      <p:sp>
        <p:nvSpPr>
          <p:cNvPr id="382" name="Google Shape;382;p40"/>
          <p:cNvSpPr txBox="1">
            <a:spLocks noGrp="1"/>
          </p:cNvSpPr>
          <p:nvPr>
            <p:ph type="title"/>
          </p:nvPr>
        </p:nvSpPr>
        <p:spPr>
          <a:xfrm>
            <a:off x="713250" y="3837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t>Table of Contents</a:t>
            </a:r>
            <a:endParaRPr b="1" dirty="0"/>
          </a:p>
        </p:txBody>
      </p:sp>
      <p:sp>
        <p:nvSpPr>
          <p:cNvPr id="383" name="Google Shape;383;p40"/>
          <p:cNvSpPr txBox="1">
            <a:spLocks noGrp="1"/>
          </p:cNvSpPr>
          <p:nvPr>
            <p:ph type="subTitle" idx="1"/>
          </p:nvPr>
        </p:nvSpPr>
        <p:spPr>
          <a:xfrm>
            <a:off x="3748775" y="1163314"/>
            <a:ext cx="4796765" cy="3618972"/>
          </a:xfrm>
          <a:prstGeom prst="rect">
            <a:avLst/>
          </a:prstGeom>
        </p:spPr>
        <p:txBody>
          <a:bodyPr spcFirstLastPara="1" wrap="square" lIns="91425" tIns="91425" rIns="91425" bIns="91425" anchor="t" anchorCtr="0">
            <a:noAutofit/>
          </a:bodyPr>
          <a:lstStyle/>
          <a:p>
            <a:pPr marL="342900" lvl="0" indent="-342900" algn="l" rtl="0">
              <a:spcBef>
                <a:spcPts val="0"/>
              </a:spcBef>
              <a:spcAft>
                <a:spcPts val="0"/>
              </a:spcAft>
              <a:buFont typeface="Arial" panose="020B0604020202020204" pitchFamily="34" charset="0"/>
              <a:buChar char="•"/>
            </a:pPr>
            <a:r>
              <a:rPr lang="en" sz="2400" dirty="0"/>
              <a:t>Business Case</a:t>
            </a:r>
          </a:p>
          <a:p>
            <a:pPr marL="342900" lvl="0" indent="-342900" algn="l" rtl="0">
              <a:spcBef>
                <a:spcPts val="0"/>
              </a:spcBef>
              <a:spcAft>
                <a:spcPts val="0"/>
              </a:spcAft>
              <a:buFont typeface="Arial" panose="020B0604020202020204" pitchFamily="34" charset="0"/>
              <a:buChar char="•"/>
            </a:pPr>
            <a:r>
              <a:rPr lang="en" sz="2400" dirty="0"/>
              <a:t>Contents of Data</a:t>
            </a:r>
          </a:p>
          <a:p>
            <a:pPr marL="342900" lvl="0" indent="-342900" algn="l" rtl="0">
              <a:spcBef>
                <a:spcPts val="0"/>
              </a:spcBef>
              <a:spcAft>
                <a:spcPts val="0"/>
              </a:spcAft>
              <a:buFont typeface="Arial" panose="020B0604020202020204" pitchFamily="34" charset="0"/>
              <a:buChar char="•"/>
            </a:pPr>
            <a:r>
              <a:rPr lang="en" sz="2400" dirty="0"/>
              <a:t>Feature Engineering</a:t>
            </a:r>
          </a:p>
          <a:p>
            <a:pPr marL="342900" lvl="0" indent="-342900" algn="l" rtl="0">
              <a:spcBef>
                <a:spcPts val="0"/>
              </a:spcBef>
              <a:spcAft>
                <a:spcPts val="0"/>
              </a:spcAft>
              <a:buFont typeface="Arial" panose="020B0604020202020204" pitchFamily="34" charset="0"/>
              <a:buChar char="•"/>
            </a:pPr>
            <a:r>
              <a:rPr lang="en-US" sz="2400" dirty="0"/>
              <a:t>SVD &amp; Collaborative Filtering</a:t>
            </a:r>
            <a:endParaRPr lang="en" sz="2400" dirty="0"/>
          </a:p>
          <a:p>
            <a:pPr marL="342900" lvl="0" indent="-342900" algn="l" rtl="0">
              <a:spcBef>
                <a:spcPts val="0"/>
              </a:spcBef>
              <a:spcAft>
                <a:spcPts val="0"/>
              </a:spcAft>
              <a:buFont typeface="Arial" panose="020B0604020202020204" pitchFamily="34" charset="0"/>
              <a:buChar char="•"/>
            </a:pPr>
            <a:r>
              <a:rPr lang="en" sz="2400" dirty="0"/>
              <a:t>Model Selection</a:t>
            </a:r>
          </a:p>
          <a:p>
            <a:pPr marL="342900" lvl="0" indent="-342900" algn="l" rtl="0">
              <a:spcBef>
                <a:spcPts val="0"/>
              </a:spcBef>
              <a:spcAft>
                <a:spcPts val="0"/>
              </a:spcAft>
              <a:buFont typeface="Arial" panose="020B0604020202020204" pitchFamily="34" charset="0"/>
              <a:buChar char="•"/>
            </a:pPr>
            <a:r>
              <a:rPr lang="en" sz="2400" dirty="0"/>
              <a:t>Model Evaluation</a:t>
            </a:r>
          </a:p>
          <a:p>
            <a:pPr marL="342900" lvl="0" indent="-342900" algn="l" rtl="0">
              <a:spcBef>
                <a:spcPts val="0"/>
              </a:spcBef>
              <a:spcAft>
                <a:spcPts val="0"/>
              </a:spcAft>
              <a:buFont typeface="Arial" panose="020B0604020202020204" pitchFamily="34" charset="0"/>
              <a:buChar char="•"/>
            </a:pPr>
            <a:r>
              <a:rPr lang="en" sz="2400" dirty="0"/>
              <a:t>Recommendation System</a:t>
            </a:r>
          </a:p>
          <a:p>
            <a:pPr marL="342900" lvl="0" indent="-342900" algn="l" rtl="0">
              <a:spcBef>
                <a:spcPts val="0"/>
              </a:spcBef>
              <a:spcAft>
                <a:spcPts val="0"/>
              </a:spcAft>
              <a:buFont typeface="Arial" panose="020B0604020202020204" pitchFamily="34" charset="0"/>
              <a:buChar char="•"/>
            </a:pPr>
            <a:r>
              <a:rPr lang="en" sz="2400" dirty="0"/>
              <a:t>Insights/Improvements</a:t>
            </a:r>
            <a:endParaRPr sz="2400" dirty="0"/>
          </a:p>
        </p:txBody>
      </p:sp>
      <p:pic>
        <p:nvPicPr>
          <p:cNvPr id="392" name="Google Shape;392;p40"/>
          <p:cNvPicPr preferRelativeResize="0"/>
          <p:nvPr/>
        </p:nvPicPr>
        <p:blipFill>
          <a:blip r:embed="rId4">
            <a:alphaModFix/>
          </a:blip>
          <a:stretch>
            <a:fillRect/>
          </a:stretch>
        </p:blipFill>
        <p:spPr>
          <a:xfrm rot="-847479">
            <a:off x="-578215" y="2621574"/>
            <a:ext cx="1891704" cy="433597"/>
          </a:xfrm>
          <a:prstGeom prst="rect">
            <a:avLst/>
          </a:prstGeom>
          <a:noFill/>
          <a:ln>
            <a:noFill/>
          </a:ln>
        </p:spPr>
      </p:pic>
      <p:grpSp>
        <p:nvGrpSpPr>
          <p:cNvPr id="394" name="Google Shape;394;p40"/>
          <p:cNvGrpSpPr/>
          <p:nvPr/>
        </p:nvGrpSpPr>
        <p:grpSpPr>
          <a:xfrm>
            <a:off x="901475" y="2051113"/>
            <a:ext cx="2519100" cy="1574500"/>
            <a:chOff x="2684675" y="974650"/>
            <a:chExt cx="2519100" cy="1574500"/>
          </a:xfrm>
        </p:grpSpPr>
        <p:sp>
          <p:nvSpPr>
            <p:cNvPr id="395" name="Google Shape;395;p40"/>
            <p:cNvSpPr/>
            <p:nvPr/>
          </p:nvSpPr>
          <p:spPr>
            <a:xfrm>
              <a:off x="2912425" y="1945650"/>
              <a:ext cx="1020300" cy="274775"/>
            </a:xfrm>
            <a:custGeom>
              <a:avLst/>
              <a:gdLst/>
              <a:ahLst/>
              <a:cxnLst/>
              <a:rect l="l" t="t" r="r" b="b"/>
              <a:pathLst>
                <a:path w="40812" h="10991" extrusionOk="0">
                  <a:moveTo>
                    <a:pt x="25695" y="0"/>
                  </a:moveTo>
                  <a:cubicBezTo>
                    <a:pt x="24752" y="0"/>
                    <a:pt x="23803" y="80"/>
                    <a:pt x="22857" y="245"/>
                  </a:cubicBezTo>
                  <a:cubicBezTo>
                    <a:pt x="18798" y="956"/>
                    <a:pt x="15638" y="3279"/>
                    <a:pt x="12437" y="5748"/>
                  </a:cubicBezTo>
                  <a:cubicBezTo>
                    <a:pt x="9315" y="8122"/>
                    <a:pt x="5758" y="10564"/>
                    <a:pt x="1722" y="10564"/>
                  </a:cubicBezTo>
                  <a:cubicBezTo>
                    <a:pt x="1241" y="10564"/>
                    <a:pt x="754" y="10529"/>
                    <a:pt x="260" y="10455"/>
                  </a:cubicBezTo>
                  <a:cubicBezTo>
                    <a:pt x="246" y="10453"/>
                    <a:pt x="233" y="10451"/>
                    <a:pt x="221" y="10451"/>
                  </a:cubicBezTo>
                  <a:cubicBezTo>
                    <a:pt x="61" y="10451"/>
                    <a:pt x="1" y="10690"/>
                    <a:pt x="176" y="10748"/>
                  </a:cubicBezTo>
                  <a:cubicBezTo>
                    <a:pt x="926" y="10914"/>
                    <a:pt x="1651" y="10990"/>
                    <a:pt x="2355" y="10990"/>
                  </a:cubicBezTo>
                  <a:cubicBezTo>
                    <a:pt x="9215" y="10990"/>
                    <a:pt x="14075" y="3762"/>
                    <a:pt x="20242" y="1542"/>
                  </a:cubicBezTo>
                  <a:cubicBezTo>
                    <a:pt x="22045" y="888"/>
                    <a:pt x="23884" y="578"/>
                    <a:pt x="25694" y="578"/>
                  </a:cubicBezTo>
                  <a:cubicBezTo>
                    <a:pt x="31695" y="578"/>
                    <a:pt x="37370" y="3984"/>
                    <a:pt x="40328" y="9514"/>
                  </a:cubicBezTo>
                  <a:cubicBezTo>
                    <a:pt x="40369" y="9608"/>
                    <a:pt x="40437" y="9646"/>
                    <a:pt x="40507" y="9646"/>
                  </a:cubicBezTo>
                  <a:cubicBezTo>
                    <a:pt x="40655" y="9646"/>
                    <a:pt x="40811" y="9475"/>
                    <a:pt x="40726" y="9305"/>
                  </a:cubicBezTo>
                  <a:cubicBezTo>
                    <a:pt x="37926" y="3523"/>
                    <a:pt x="31950" y="0"/>
                    <a:pt x="256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40"/>
            <p:cNvSpPr/>
            <p:nvPr/>
          </p:nvSpPr>
          <p:spPr>
            <a:xfrm>
              <a:off x="2834875" y="1375675"/>
              <a:ext cx="1040475" cy="930750"/>
            </a:xfrm>
            <a:custGeom>
              <a:avLst/>
              <a:gdLst/>
              <a:ahLst/>
              <a:cxnLst/>
              <a:rect l="l" t="t" r="r" b="b"/>
              <a:pathLst>
                <a:path w="41619" h="37230" extrusionOk="0">
                  <a:moveTo>
                    <a:pt x="4701" y="1"/>
                  </a:moveTo>
                  <a:cubicBezTo>
                    <a:pt x="4653" y="1"/>
                    <a:pt x="4606" y="23"/>
                    <a:pt x="4596" y="70"/>
                  </a:cubicBezTo>
                  <a:cubicBezTo>
                    <a:pt x="3341" y="6054"/>
                    <a:pt x="2629" y="12205"/>
                    <a:pt x="1897" y="18294"/>
                  </a:cubicBezTo>
                  <a:cubicBezTo>
                    <a:pt x="1144" y="24508"/>
                    <a:pt x="495" y="30765"/>
                    <a:pt x="14" y="37042"/>
                  </a:cubicBezTo>
                  <a:cubicBezTo>
                    <a:pt x="0" y="37162"/>
                    <a:pt x="90" y="37214"/>
                    <a:pt x="183" y="37214"/>
                  </a:cubicBezTo>
                  <a:cubicBezTo>
                    <a:pt x="236" y="37214"/>
                    <a:pt x="290" y="37197"/>
                    <a:pt x="328" y="37167"/>
                  </a:cubicBezTo>
                  <a:cubicBezTo>
                    <a:pt x="349" y="37209"/>
                    <a:pt x="370" y="37230"/>
                    <a:pt x="411" y="37230"/>
                  </a:cubicBezTo>
                  <a:cubicBezTo>
                    <a:pt x="3968" y="37125"/>
                    <a:pt x="7484" y="36351"/>
                    <a:pt x="10894" y="35347"/>
                  </a:cubicBezTo>
                  <a:cubicBezTo>
                    <a:pt x="14556" y="34217"/>
                    <a:pt x="17904" y="32376"/>
                    <a:pt x="21481" y="31120"/>
                  </a:cubicBezTo>
                  <a:cubicBezTo>
                    <a:pt x="23938" y="30276"/>
                    <a:pt x="26600" y="29921"/>
                    <a:pt x="29227" y="29921"/>
                  </a:cubicBezTo>
                  <a:cubicBezTo>
                    <a:pt x="30247" y="29921"/>
                    <a:pt x="31262" y="29975"/>
                    <a:pt x="32257" y="30074"/>
                  </a:cubicBezTo>
                  <a:cubicBezTo>
                    <a:pt x="35626" y="30430"/>
                    <a:pt x="38764" y="31539"/>
                    <a:pt x="41233" y="33945"/>
                  </a:cubicBezTo>
                  <a:cubicBezTo>
                    <a:pt x="41263" y="33974"/>
                    <a:pt x="41297" y="33987"/>
                    <a:pt x="41332" y="33987"/>
                  </a:cubicBezTo>
                  <a:cubicBezTo>
                    <a:pt x="41471" y="33987"/>
                    <a:pt x="41618" y="33786"/>
                    <a:pt x="41484" y="33652"/>
                  </a:cubicBezTo>
                  <a:cubicBezTo>
                    <a:pt x="38736" y="30417"/>
                    <a:pt x="34145" y="29292"/>
                    <a:pt x="29692" y="29292"/>
                  </a:cubicBezTo>
                  <a:cubicBezTo>
                    <a:pt x="27433" y="29292"/>
                    <a:pt x="25210" y="29582"/>
                    <a:pt x="23281" y="30032"/>
                  </a:cubicBezTo>
                  <a:cubicBezTo>
                    <a:pt x="19368" y="30953"/>
                    <a:pt x="15832" y="33129"/>
                    <a:pt x="12003" y="34405"/>
                  </a:cubicBezTo>
                  <a:cubicBezTo>
                    <a:pt x="8216" y="35661"/>
                    <a:pt x="4303" y="36330"/>
                    <a:pt x="349" y="36937"/>
                  </a:cubicBezTo>
                  <a:cubicBezTo>
                    <a:pt x="851" y="30786"/>
                    <a:pt x="1479" y="24655"/>
                    <a:pt x="2232" y="18503"/>
                  </a:cubicBezTo>
                  <a:cubicBezTo>
                    <a:pt x="2985" y="12352"/>
                    <a:pt x="4073" y="6242"/>
                    <a:pt x="4805" y="91"/>
                  </a:cubicBezTo>
                  <a:cubicBezTo>
                    <a:pt x="4817" y="33"/>
                    <a:pt x="4759" y="1"/>
                    <a:pt x="47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40"/>
            <p:cNvSpPr/>
            <p:nvPr/>
          </p:nvSpPr>
          <p:spPr>
            <a:xfrm>
              <a:off x="2689275" y="974650"/>
              <a:ext cx="2514500" cy="1551475"/>
            </a:xfrm>
            <a:custGeom>
              <a:avLst/>
              <a:gdLst/>
              <a:ahLst/>
              <a:cxnLst/>
              <a:rect l="l" t="t" r="r" b="b"/>
              <a:pathLst>
                <a:path w="100580" h="62059" extrusionOk="0">
                  <a:moveTo>
                    <a:pt x="41134" y="2016"/>
                  </a:moveTo>
                  <a:cubicBezTo>
                    <a:pt x="41753" y="2016"/>
                    <a:pt x="42375" y="2066"/>
                    <a:pt x="42998" y="2176"/>
                  </a:cubicBezTo>
                  <a:cubicBezTo>
                    <a:pt x="45823" y="2678"/>
                    <a:pt x="48417" y="4289"/>
                    <a:pt x="49568" y="6967"/>
                  </a:cubicBezTo>
                  <a:cubicBezTo>
                    <a:pt x="49589" y="7051"/>
                    <a:pt x="49652" y="7093"/>
                    <a:pt x="49715" y="7093"/>
                  </a:cubicBezTo>
                  <a:cubicBezTo>
                    <a:pt x="50698" y="13725"/>
                    <a:pt x="50112" y="20526"/>
                    <a:pt x="50217" y="27179"/>
                  </a:cubicBezTo>
                  <a:cubicBezTo>
                    <a:pt x="50321" y="33435"/>
                    <a:pt x="50489" y="39775"/>
                    <a:pt x="51054" y="46010"/>
                  </a:cubicBezTo>
                  <a:cubicBezTo>
                    <a:pt x="48710" y="41282"/>
                    <a:pt x="44379" y="37599"/>
                    <a:pt x="39232" y="36197"/>
                  </a:cubicBezTo>
                  <a:cubicBezTo>
                    <a:pt x="37592" y="35752"/>
                    <a:pt x="35894" y="35527"/>
                    <a:pt x="34196" y="35527"/>
                  </a:cubicBezTo>
                  <a:cubicBezTo>
                    <a:pt x="32384" y="35527"/>
                    <a:pt x="30572" y="35783"/>
                    <a:pt x="28833" y="36302"/>
                  </a:cubicBezTo>
                  <a:cubicBezTo>
                    <a:pt x="25590" y="37243"/>
                    <a:pt x="22807" y="39148"/>
                    <a:pt x="20150" y="41156"/>
                  </a:cubicBezTo>
                  <a:cubicBezTo>
                    <a:pt x="17158" y="43416"/>
                    <a:pt x="14228" y="45759"/>
                    <a:pt x="10692" y="47099"/>
                  </a:cubicBezTo>
                  <a:cubicBezTo>
                    <a:pt x="12010" y="41365"/>
                    <a:pt x="12680" y="35486"/>
                    <a:pt x="13621" y="29711"/>
                  </a:cubicBezTo>
                  <a:cubicBezTo>
                    <a:pt x="14584" y="23811"/>
                    <a:pt x="15630" y="17910"/>
                    <a:pt x="16509" y="11989"/>
                  </a:cubicBezTo>
                  <a:lnTo>
                    <a:pt x="16509" y="11905"/>
                  </a:lnTo>
                  <a:cubicBezTo>
                    <a:pt x="16728" y="11935"/>
                    <a:pt x="16951" y="11948"/>
                    <a:pt x="17177" y="11948"/>
                  </a:cubicBezTo>
                  <a:cubicBezTo>
                    <a:pt x="18374" y="11948"/>
                    <a:pt x="19641" y="11567"/>
                    <a:pt x="20715" y="11215"/>
                  </a:cubicBezTo>
                  <a:cubicBezTo>
                    <a:pt x="22200" y="10712"/>
                    <a:pt x="23644" y="10043"/>
                    <a:pt x="25004" y="9269"/>
                  </a:cubicBezTo>
                  <a:cubicBezTo>
                    <a:pt x="27954" y="7616"/>
                    <a:pt x="30716" y="5586"/>
                    <a:pt x="33708" y="4059"/>
                  </a:cubicBezTo>
                  <a:cubicBezTo>
                    <a:pt x="36037" y="2894"/>
                    <a:pt x="38556" y="2016"/>
                    <a:pt x="41134" y="2016"/>
                  </a:cubicBezTo>
                  <a:close/>
                  <a:moveTo>
                    <a:pt x="52169" y="49607"/>
                  </a:moveTo>
                  <a:cubicBezTo>
                    <a:pt x="52210" y="49607"/>
                    <a:pt x="52249" y="49608"/>
                    <a:pt x="52288" y="49609"/>
                  </a:cubicBezTo>
                  <a:cubicBezTo>
                    <a:pt x="54527" y="49693"/>
                    <a:pt x="56201" y="51220"/>
                    <a:pt x="56996" y="53208"/>
                  </a:cubicBezTo>
                  <a:cubicBezTo>
                    <a:pt x="55851" y="51563"/>
                    <a:pt x="53715" y="50633"/>
                    <a:pt x="51666" y="50633"/>
                  </a:cubicBezTo>
                  <a:cubicBezTo>
                    <a:pt x="49856" y="50633"/>
                    <a:pt x="48115" y="51358"/>
                    <a:pt x="47183" y="52957"/>
                  </a:cubicBezTo>
                  <a:cubicBezTo>
                    <a:pt x="47490" y="50952"/>
                    <a:pt x="50397" y="49607"/>
                    <a:pt x="52169" y="49607"/>
                  </a:cubicBezTo>
                  <a:close/>
                  <a:moveTo>
                    <a:pt x="85914" y="12357"/>
                  </a:moveTo>
                  <a:cubicBezTo>
                    <a:pt x="86185" y="12357"/>
                    <a:pt x="86409" y="12467"/>
                    <a:pt x="86582" y="12826"/>
                  </a:cubicBezTo>
                  <a:cubicBezTo>
                    <a:pt x="86833" y="13411"/>
                    <a:pt x="86896" y="14248"/>
                    <a:pt x="87042" y="14897"/>
                  </a:cubicBezTo>
                  <a:cubicBezTo>
                    <a:pt x="87377" y="16341"/>
                    <a:pt x="87691" y="17805"/>
                    <a:pt x="88005" y="19228"/>
                  </a:cubicBezTo>
                  <a:cubicBezTo>
                    <a:pt x="88612" y="22053"/>
                    <a:pt x="89156" y="24878"/>
                    <a:pt x="89679" y="27744"/>
                  </a:cubicBezTo>
                  <a:cubicBezTo>
                    <a:pt x="90725" y="33561"/>
                    <a:pt x="91562" y="39399"/>
                    <a:pt x="92294" y="45257"/>
                  </a:cubicBezTo>
                  <a:cubicBezTo>
                    <a:pt x="92315" y="45393"/>
                    <a:pt x="92430" y="45461"/>
                    <a:pt x="92535" y="45461"/>
                  </a:cubicBezTo>
                  <a:cubicBezTo>
                    <a:pt x="92639" y="45461"/>
                    <a:pt x="92734" y="45393"/>
                    <a:pt x="92713" y="45257"/>
                  </a:cubicBezTo>
                  <a:cubicBezTo>
                    <a:pt x="92127" y="39733"/>
                    <a:pt x="91248" y="34230"/>
                    <a:pt x="90286" y="28748"/>
                  </a:cubicBezTo>
                  <a:cubicBezTo>
                    <a:pt x="89428" y="23831"/>
                    <a:pt x="88486" y="18893"/>
                    <a:pt x="87273" y="14039"/>
                  </a:cubicBezTo>
                  <a:cubicBezTo>
                    <a:pt x="87571" y="13998"/>
                    <a:pt x="87965" y="13927"/>
                    <a:pt x="88331" y="13927"/>
                  </a:cubicBezTo>
                  <a:cubicBezTo>
                    <a:pt x="88710" y="13927"/>
                    <a:pt x="89058" y="14003"/>
                    <a:pt x="89239" y="14269"/>
                  </a:cubicBezTo>
                  <a:cubicBezTo>
                    <a:pt x="89449" y="14583"/>
                    <a:pt x="89470" y="15253"/>
                    <a:pt x="89511" y="15818"/>
                  </a:cubicBezTo>
                  <a:lnTo>
                    <a:pt x="89198" y="15880"/>
                  </a:lnTo>
                  <a:cubicBezTo>
                    <a:pt x="89093" y="15922"/>
                    <a:pt x="89114" y="16069"/>
                    <a:pt x="89218" y="16069"/>
                  </a:cubicBezTo>
                  <a:cubicBezTo>
                    <a:pt x="89323" y="16069"/>
                    <a:pt x="89407" y="16048"/>
                    <a:pt x="89532" y="16027"/>
                  </a:cubicBezTo>
                  <a:cubicBezTo>
                    <a:pt x="89532" y="16173"/>
                    <a:pt x="89553" y="16299"/>
                    <a:pt x="89553" y="16404"/>
                  </a:cubicBezTo>
                  <a:cubicBezTo>
                    <a:pt x="89783" y="17910"/>
                    <a:pt x="89993" y="19396"/>
                    <a:pt x="90244" y="20881"/>
                  </a:cubicBezTo>
                  <a:cubicBezTo>
                    <a:pt x="90704" y="23873"/>
                    <a:pt x="91143" y="26844"/>
                    <a:pt x="91625" y="29837"/>
                  </a:cubicBezTo>
                  <a:cubicBezTo>
                    <a:pt x="92545" y="35800"/>
                    <a:pt x="93445" y="41742"/>
                    <a:pt x="94366" y="47705"/>
                  </a:cubicBezTo>
                  <a:cubicBezTo>
                    <a:pt x="94355" y="47684"/>
                    <a:pt x="94334" y="47674"/>
                    <a:pt x="94311" y="47674"/>
                  </a:cubicBezTo>
                  <a:cubicBezTo>
                    <a:pt x="94287" y="47674"/>
                    <a:pt x="94261" y="47684"/>
                    <a:pt x="94240" y="47705"/>
                  </a:cubicBezTo>
                  <a:cubicBezTo>
                    <a:pt x="93377" y="47887"/>
                    <a:pt x="92531" y="47969"/>
                    <a:pt x="91698" y="47969"/>
                  </a:cubicBezTo>
                  <a:cubicBezTo>
                    <a:pt x="88134" y="47969"/>
                    <a:pt x="84826" y="46470"/>
                    <a:pt x="81519" y="44943"/>
                  </a:cubicBezTo>
                  <a:cubicBezTo>
                    <a:pt x="78317" y="43458"/>
                    <a:pt x="75074" y="42286"/>
                    <a:pt x="71517" y="42077"/>
                  </a:cubicBezTo>
                  <a:cubicBezTo>
                    <a:pt x="71040" y="42047"/>
                    <a:pt x="70562" y="42033"/>
                    <a:pt x="70083" y="42033"/>
                  </a:cubicBezTo>
                  <a:cubicBezTo>
                    <a:pt x="64088" y="42033"/>
                    <a:pt x="57999" y="44328"/>
                    <a:pt x="53795" y="48668"/>
                  </a:cubicBezTo>
                  <a:cubicBezTo>
                    <a:pt x="53696" y="48766"/>
                    <a:pt x="53803" y="48916"/>
                    <a:pt x="53915" y="48916"/>
                  </a:cubicBezTo>
                  <a:cubicBezTo>
                    <a:pt x="53946" y="48916"/>
                    <a:pt x="53977" y="48904"/>
                    <a:pt x="54004" y="48877"/>
                  </a:cubicBezTo>
                  <a:cubicBezTo>
                    <a:pt x="58446" y="44883"/>
                    <a:pt x="64160" y="42545"/>
                    <a:pt x="70084" y="42545"/>
                  </a:cubicBezTo>
                  <a:cubicBezTo>
                    <a:pt x="71081" y="42545"/>
                    <a:pt x="72083" y="42611"/>
                    <a:pt x="73086" y="42746"/>
                  </a:cubicBezTo>
                  <a:cubicBezTo>
                    <a:pt x="76957" y="43269"/>
                    <a:pt x="80305" y="45048"/>
                    <a:pt x="83820" y="46596"/>
                  </a:cubicBezTo>
                  <a:cubicBezTo>
                    <a:pt x="86226" y="47638"/>
                    <a:pt x="88857" y="48546"/>
                    <a:pt x="91481" y="48546"/>
                  </a:cubicBezTo>
                  <a:cubicBezTo>
                    <a:pt x="92440" y="48546"/>
                    <a:pt x="93398" y="48425"/>
                    <a:pt x="94345" y="48145"/>
                  </a:cubicBezTo>
                  <a:cubicBezTo>
                    <a:pt x="94470" y="48103"/>
                    <a:pt x="94491" y="48019"/>
                    <a:pt x="94491" y="47915"/>
                  </a:cubicBezTo>
                  <a:cubicBezTo>
                    <a:pt x="94504" y="47916"/>
                    <a:pt x="94516" y="47917"/>
                    <a:pt x="94529" y="47917"/>
                  </a:cubicBezTo>
                  <a:cubicBezTo>
                    <a:pt x="94665" y="47917"/>
                    <a:pt x="94803" y="47815"/>
                    <a:pt x="94784" y="47643"/>
                  </a:cubicBezTo>
                  <a:cubicBezTo>
                    <a:pt x="93173" y="37097"/>
                    <a:pt x="91667" y="26510"/>
                    <a:pt x="89930" y="15964"/>
                  </a:cubicBezTo>
                  <a:cubicBezTo>
                    <a:pt x="90086" y="15942"/>
                    <a:pt x="90240" y="15922"/>
                    <a:pt x="90384" y="15922"/>
                  </a:cubicBezTo>
                  <a:cubicBezTo>
                    <a:pt x="90644" y="15922"/>
                    <a:pt x="90870" y="15986"/>
                    <a:pt x="91018" y="16215"/>
                  </a:cubicBezTo>
                  <a:cubicBezTo>
                    <a:pt x="91143" y="16383"/>
                    <a:pt x="91206" y="16696"/>
                    <a:pt x="91248" y="17052"/>
                  </a:cubicBezTo>
                  <a:cubicBezTo>
                    <a:pt x="91102" y="17094"/>
                    <a:pt x="90934" y="17115"/>
                    <a:pt x="90809" y="17178"/>
                  </a:cubicBezTo>
                  <a:cubicBezTo>
                    <a:pt x="90627" y="17218"/>
                    <a:pt x="90698" y="17472"/>
                    <a:pt x="90872" y="17472"/>
                  </a:cubicBezTo>
                  <a:cubicBezTo>
                    <a:pt x="90879" y="17472"/>
                    <a:pt x="90885" y="17471"/>
                    <a:pt x="90892" y="17471"/>
                  </a:cubicBezTo>
                  <a:lnTo>
                    <a:pt x="91290" y="17387"/>
                  </a:lnTo>
                  <a:cubicBezTo>
                    <a:pt x="91311" y="17722"/>
                    <a:pt x="91311" y="18057"/>
                    <a:pt x="91353" y="18308"/>
                  </a:cubicBezTo>
                  <a:cubicBezTo>
                    <a:pt x="91604" y="19772"/>
                    <a:pt x="91834" y="21237"/>
                    <a:pt x="92085" y="22702"/>
                  </a:cubicBezTo>
                  <a:cubicBezTo>
                    <a:pt x="92587" y="25631"/>
                    <a:pt x="93131" y="28560"/>
                    <a:pt x="93696" y="31489"/>
                  </a:cubicBezTo>
                  <a:cubicBezTo>
                    <a:pt x="94805" y="37306"/>
                    <a:pt x="96102" y="43144"/>
                    <a:pt x="97504" y="48919"/>
                  </a:cubicBezTo>
                  <a:cubicBezTo>
                    <a:pt x="97538" y="49030"/>
                    <a:pt x="97624" y="49078"/>
                    <a:pt x="97710" y="49078"/>
                  </a:cubicBezTo>
                  <a:cubicBezTo>
                    <a:pt x="97835" y="49078"/>
                    <a:pt x="97960" y="48976"/>
                    <a:pt x="97923" y="48814"/>
                  </a:cubicBezTo>
                  <a:cubicBezTo>
                    <a:pt x="95412" y="38394"/>
                    <a:pt x="93424" y="27891"/>
                    <a:pt x="91646" y="17324"/>
                  </a:cubicBezTo>
                  <a:lnTo>
                    <a:pt x="92043" y="17261"/>
                  </a:lnTo>
                  <a:cubicBezTo>
                    <a:pt x="92294" y="17199"/>
                    <a:pt x="92566" y="17178"/>
                    <a:pt x="92796" y="17073"/>
                  </a:cubicBezTo>
                  <a:cubicBezTo>
                    <a:pt x="94052" y="24396"/>
                    <a:pt x="95684" y="31636"/>
                    <a:pt x="96939" y="38938"/>
                  </a:cubicBezTo>
                  <a:cubicBezTo>
                    <a:pt x="97567" y="42642"/>
                    <a:pt x="98153" y="46366"/>
                    <a:pt x="98718" y="50112"/>
                  </a:cubicBezTo>
                  <a:cubicBezTo>
                    <a:pt x="98885" y="51283"/>
                    <a:pt x="99053" y="52434"/>
                    <a:pt x="99199" y="53606"/>
                  </a:cubicBezTo>
                  <a:cubicBezTo>
                    <a:pt x="98224" y="53799"/>
                    <a:pt x="97252" y="53883"/>
                    <a:pt x="96286" y="53883"/>
                  </a:cubicBezTo>
                  <a:cubicBezTo>
                    <a:pt x="93585" y="53883"/>
                    <a:pt x="90923" y="53226"/>
                    <a:pt x="88319" y="52455"/>
                  </a:cubicBezTo>
                  <a:cubicBezTo>
                    <a:pt x="84824" y="51409"/>
                    <a:pt x="81372" y="50237"/>
                    <a:pt x="77731" y="49651"/>
                  </a:cubicBezTo>
                  <a:cubicBezTo>
                    <a:pt x="76110" y="49388"/>
                    <a:pt x="74469" y="49232"/>
                    <a:pt x="72830" y="49232"/>
                  </a:cubicBezTo>
                  <a:cubicBezTo>
                    <a:pt x="71084" y="49232"/>
                    <a:pt x="69341" y="49409"/>
                    <a:pt x="67625" y="49819"/>
                  </a:cubicBezTo>
                  <a:cubicBezTo>
                    <a:pt x="64215" y="50635"/>
                    <a:pt x="61055" y="52329"/>
                    <a:pt x="57624" y="53166"/>
                  </a:cubicBezTo>
                  <a:cubicBezTo>
                    <a:pt x="57310" y="52036"/>
                    <a:pt x="56619" y="51053"/>
                    <a:pt x="55699" y="50321"/>
                  </a:cubicBezTo>
                  <a:cubicBezTo>
                    <a:pt x="60286" y="46858"/>
                    <a:pt x="65791" y="45186"/>
                    <a:pt x="71442" y="45186"/>
                  </a:cubicBezTo>
                  <a:cubicBezTo>
                    <a:pt x="72620" y="45186"/>
                    <a:pt x="73806" y="45259"/>
                    <a:pt x="74990" y="45404"/>
                  </a:cubicBezTo>
                  <a:cubicBezTo>
                    <a:pt x="78757" y="45864"/>
                    <a:pt x="82209" y="47203"/>
                    <a:pt x="85745" y="48500"/>
                  </a:cubicBezTo>
                  <a:cubicBezTo>
                    <a:pt x="88136" y="49370"/>
                    <a:pt x="90728" y="50159"/>
                    <a:pt x="93291" y="50159"/>
                  </a:cubicBezTo>
                  <a:cubicBezTo>
                    <a:pt x="94428" y="50159"/>
                    <a:pt x="95561" y="50003"/>
                    <a:pt x="96667" y="49630"/>
                  </a:cubicBezTo>
                  <a:cubicBezTo>
                    <a:pt x="96896" y="49554"/>
                    <a:pt x="96847" y="49201"/>
                    <a:pt x="96631" y="49201"/>
                  </a:cubicBezTo>
                  <a:cubicBezTo>
                    <a:pt x="96610" y="49201"/>
                    <a:pt x="96587" y="49204"/>
                    <a:pt x="96563" y="49212"/>
                  </a:cubicBezTo>
                  <a:cubicBezTo>
                    <a:pt x="95500" y="49485"/>
                    <a:pt x="94454" y="49603"/>
                    <a:pt x="93422" y="49603"/>
                  </a:cubicBezTo>
                  <a:cubicBezTo>
                    <a:pt x="90186" y="49603"/>
                    <a:pt x="87081" y="48445"/>
                    <a:pt x="83988" y="47287"/>
                  </a:cubicBezTo>
                  <a:cubicBezTo>
                    <a:pt x="80640" y="45990"/>
                    <a:pt x="77292" y="45027"/>
                    <a:pt x="73693" y="44776"/>
                  </a:cubicBezTo>
                  <a:cubicBezTo>
                    <a:pt x="72923" y="44716"/>
                    <a:pt x="72145" y="44685"/>
                    <a:pt x="71365" y="44685"/>
                  </a:cubicBezTo>
                  <a:cubicBezTo>
                    <a:pt x="65642" y="44685"/>
                    <a:pt x="59775" y="46339"/>
                    <a:pt x="55448" y="50132"/>
                  </a:cubicBezTo>
                  <a:cubicBezTo>
                    <a:pt x="54527" y="49484"/>
                    <a:pt x="53439" y="49086"/>
                    <a:pt x="52288" y="49023"/>
                  </a:cubicBezTo>
                  <a:lnTo>
                    <a:pt x="52121" y="48563"/>
                  </a:lnTo>
                  <a:lnTo>
                    <a:pt x="52121" y="48563"/>
                  </a:lnTo>
                  <a:cubicBezTo>
                    <a:pt x="52147" y="48576"/>
                    <a:pt x="52176" y="48583"/>
                    <a:pt x="52203" y="48583"/>
                  </a:cubicBezTo>
                  <a:cubicBezTo>
                    <a:pt x="52262" y="48583"/>
                    <a:pt x="52316" y="48551"/>
                    <a:pt x="52330" y="48479"/>
                  </a:cubicBezTo>
                  <a:cubicBezTo>
                    <a:pt x="53167" y="44650"/>
                    <a:pt x="57268" y="42788"/>
                    <a:pt x="60595" y="41554"/>
                  </a:cubicBezTo>
                  <a:cubicBezTo>
                    <a:pt x="63039" y="40637"/>
                    <a:pt x="65508" y="40126"/>
                    <a:pt x="68013" y="40126"/>
                  </a:cubicBezTo>
                  <a:cubicBezTo>
                    <a:pt x="69455" y="40126"/>
                    <a:pt x="70908" y="40295"/>
                    <a:pt x="72375" y="40654"/>
                  </a:cubicBezTo>
                  <a:cubicBezTo>
                    <a:pt x="75953" y="41575"/>
                    <a:pt x="79238" y="43269"/>
                    <a:pt x="82628" y="44713"/>
                  </a:cubicBezTo>
                  <a:cubicBezTo>
                    <a:pt x="84808" y="45645"/>
                    <a:pt x="87513" y="46900"/>
                    <a:pt x="90067" y="46900"/>
                  </a:cubicBezTo>
                  <a:cubicBezTo>
                    <a:pt x="90896" y="46900"/>
                    <a:pt x="91709" y="46768"/>
                    <a:pt x="92483" y="46450"/>
                  </a:cubicBezTo>
                  <a:cubicBezTo>
                    <a:pt x="92691" y="46355"/>
                    <a:pt x="92659" y="46020"/>
                    <a:pt x="92449" y="46020"/>
                  </a:cubicBezTo>
                  <a:cubicBezTo>
                    <a:pt x="92427" y="46020"/>
                    <a:pt x="92404" y="46024"/>
                    <a:pt x="92378" y="46031"/>
                  </a:cubicBezTo>
                  <a:cubicBezTo>
                    <a:pt x="91705" y="46262"/>
                    <a:pt x="91027" y="46358"/>
                    <a:pt x="90350" y="46358"/>
                  </a:cubicBezTo>
                  <a:cubicBezTo>
                    <a:pt x="88819" y="46358"/>
                    <a:pt x="87288" y="45870"/>
                    <a:pt x="85808" y="45362"/>
                  </a:cubicBezTo>
                  <a:cubicBezTo>
                    <a:pt x="83820" y="44671"/>
                    <a:pt x="81895" y="43793"/>
                    <a:pt x="79991" y="42935"/>
                  </a:cubicBezTo>
                  <a:cubicBezTo>
                    <a:pt x="76706" y="41491"/>
                    <a:pt x="73358" y="40026"/>
                    <a:pt x="69780" y="39650"/>
                  </a:cubicBezTo>
                  <a:cubicBezTo>
                    <a:pt x="69184" y="39580"/>
                    <a:pt x="68590" y="39547"/>
                    <a:pt x="68000" y="39547"/>
                  </a:cubicBezTo>
                  <a:cubicBezTo>
                    <a:pt x="64677" y="39547"/>
                    <a:pt x="61460" y="40586"/>
                    <a:pt x="58440" y="41972"/>
                  </a:cubicBezTo>
                  <a:cubicBezTo>
                    <a:pt x="55657" y="43228"/>
                    <a:pt x="52707" y="45111"/>
                    <a:pt x="52100" y="48312"/>
                  </a:cubicBezTo>
                  <a:cubicBezTo>
                    <a:pt x="51995" y="48019"/>
                    <a:pt x="51870" y="47663"/>
                    <a:pt x="51744" y="47350"/>
                  </a:cubicBezTo>
                  <a:lnTo>
                    <a:pt x="51744" y="47329"/>
                  </a:lnTo>
                  <a:cubicBezTo>
                    <a:pt x="53739" y="40634"/>
                    <a:pt x="60794" y="37105"/>
                    <a:pt x="67546" y="37105"/>
                  </a:cubicBezTo>
                  <a:cubicBezTo>
                    <a:pt x="68728" y="37105"/>
                    <a:pt x="69901" y="37214"/>
                    <a:pt x="71036" y="37432"/>
                  </a:cubicBezTo>
                  <a:cubicBezTo>
                    <a:pt x="77118" y="38594"/>
                    <a:pt x="82318" y="44356"/>
                    <a:pt x="88578" y="44356"/>
                  </a:cubicBezTo>
                  <a:cubicBezTo>
                    <a:pt x="89531" y="44356"/>
                    <a:pt x="90510" y="44223"/>
                    <a:pt x="91520" y="43918"/>
                  </a:cubicBezTo>
                  <a:cubicBezTo>
                    <a:pt x="91857" y="43839"/>
                    <a:pt x="91762" y="43327"/>
                    <a:pt x="91449" y="43327"/>
                  </a:cubicBezTo>
                  <a:cubicBezTo>
                    <a:pt x="91431" y="43327"/>
                    <a:pt x="91413" y="43329"/>
                    <a:pt x="91395" y="43332"/>
                  </a:cubicBezTo>
                  <a:cubicBezTo>
                    <a:pt x="90516" y="37474"/>
                    <a:pt x="89239" y="31678"/>
                    <a:pt x="88110" y="25882"/>
                  </a:cubicBezTo>
                  <a:cubicBezTo>
                    <a:pt x="87252" y="21404"/>
                    <a:pt x="86582" y="16822"/>
                    <a:pt x="85285" y="12470"/>
                  </a:cubicBezTo>
                  <a:cubicBezTo>
                    <a:pt x="85516" y="12410"/>
                    <a:pt x="85726" y="12357"/>
                    <a:pt x="85914" y="12357"/>
                  </a:cubicBezTo>
                  <a:close/>
                  <a:moveTo>
                    <a:pt x="51651" y="51116"/>
                  </a:moveTo>
                  <a:cubicBezTo>
                    <a:pt x="53859" y="51116"/>
                    <a:pt x="55230" y="52403"/>
                    <a:pt x="56787" y="53731"/>
                  </a:cubicBezTo>
                  <a:cubicBezTo>
                    <a:pt x="56836" y="53780"/>
                    <a:pt x="56892" y="53801"/>
                    <a:pt x="56943" y="53801"/>
                  </a:cubicBezTo>
                  <a:cubicBezTo>
                    <a:pt x="56979" y="53801"/>
                    <a:pt x="57012" y="53790"/>
                    <a:pt x="57038" y="53773"/>
                  </a:cubicBezTo>
                  <a:lnTo>
                    <a:pt x="57038" y="53773"/>
                  </a:lnTo>
                  <a:cubicBezTo>
                    <a:pt x="57017" y="53836"/>
                    <a:pt x="57080" y="53920"/>
                    <a:pt x="57143" y="53941"/>
                  </a:cubicBezTo>
                  <a:cubicBezTo>
                    <a:pt x="57289" y="53982"/>
                    <a:pt x="57415" y="54003"/>
                    <a:pt x="57540" y="54045"/>
                  </a:cubicBezTo>
                  <a:cubicBezTo>
                    <a:pt x="57519" y="54108"/>
                    <a:pt x="57498" y="54150"/>
                    <a:pt x="57519" y="54233"/>
                  </a:cubicBezTo>
                  <a:cubicBezTo>
                    <a:pt x="58829" y="57733"/>
                    <a:pt x="55375" y="59111"/>
                    <a:pt x="52501" y="59111"/>
                  </a:cubicBezTo>
                  <a:cubicBezTo>
                    <a:pt x="52437" y="59111"/>
                    <a:pt x="52373" y="59110"/>
                    <a:pt x="52309" y="59109"/>
                  </a:cubicBezTo>
                  <a:cubicBezTo>
                    <a:pt x="50907" y="59046"/>
                    <a:pt x="49275" y="59046"/>
                    <a:pt x="48041" y="58272"/>
                  </a:cubicBezTo>
                  <a:cubicBezTo>
                    <a:pt x="46534" y="57288"/>
                    <a:pt x="46681" y="55719"/>
                    <a:pt x="46848" y="54192"/>
                  </a:cubicBezTo>
                  <a:cubicBezTo>
                    <a:pt x="46848" y="54108"/>
                    <a:pt x="46806" y="54045"/>
                    <a:pt x="46764" y="54024"/>
                  </a:cubicBezTo>
                  <a:cubicBezTo>
                    <a:pt x="46785" y="54003"/>
                    <a:pt x="46785" y="53982"/>
                    <a:pt x="46785" y="53941"/>
                  </a:cubicBezTo>
                  <a:cubicBezTo>
                    <a:pt x="46828" y="54011"/>
                    <a:pt x="46909" y="54063"/>
                    <a:pt x="46982" y="54063"/>
                  </a:cubicBezTo>
                  <a:cubicBezTo>
                    <a:pt x="47018" y="54063"/>
                    <a:pt x="47051" y="54051"/>
                    <a:pt x="47078" y="54024"/>
                  </a:cubicBezTo>
                  <a:cubicBezTo>
                    <a:pt x="47162" y="54024"/>
                    <a:pt x="47246" y="53941"/>
                    <a:pt x="47204" y="53815"/>
                  </a:cubicBezTo>
                  <a:lnTo>
                    <a:pt x="47204" y="53794"/>
                  </a:lnTo>
                  <a:cubicBezTo>
                    <a:pt x="48145" y="52183"/>
                    <a:pt x="49694" y="51137"/>
                    <a:pt x="51598" y="51116"/>
                  </a:cubicBezTo>
                  <a:cubicBezTo>
                    <a:pt x="51616" y="51116"/>
                    <a:pt x="51633" y="51116"/>
                    <a:pt x="51651" y="51116"/>
                  </a:cubicBezTo>
                  <a:close/>
                  <a:moveTo>
                    <a:pt x="59949" y="0"/>
                  </a:moveTo>
                  <a:cubicBezTo>
                    <a:pt x="58074" y="0"/>
                    <a:pt x="56202" y="316"/>
                    <a:pt x="54548" y="1192"/>
                  </a:cubicBezTo>
                  <a:cubicBezTo>
                    <a:pt x="52414" y="2343"/>
                    <a:pt x="50761" y="4331"/>
                    <a:pt x="50091" y="6653"/>
                  </a:cubicBezTo>
                  <a:cubicBezTo>
                    <a:pt x="48568" y="2924"/>
                    <a:pt x="44850" y="1419"/>
                    <a:pt x="41081" y="1419"/>
                  </a:cubicBezTo>
                  <a:cubicBezTo>
                    <a:pt x="39416" y="1419"/>
                    <a:pt x="37740" y="1712"/>
                    <a:pt x="36240" y="2238"/>
                  </a:cubicBezTo>
                  <a:cubicBezTo>
                    <a:pt x="32934" y="3410"/>
                    <a:pt x="30026" y="5440"/>
                    <a:pt x="27033" y="7281"/>
                  </a:cubicBezTo>
                  <a:cubicBezTo>
                    <a:pt x="25464" y="8264"/>
                    <a:pt x="23874" y="9206"/>
                    <a:pt x="22200" y="9938"/>
                  </a:cubicBezTo>
                  <a:cubicBezTo>
                    <a:pt x="21217" y="10378"/>
                    <a:pt x="20191" y="10733"/>
                    <a:pt x="19124" y="11005"/>
                  </a:cubicBezTo>
                  <a:cubicBezTo>
                    <a:pt x="18183" y="11235"/>
                    <a:pt x="17178" y="11256"/>
                    <a:pt x="16258" y="11549"/>
                  </a:cubicBezTo>
                  <a:cubicBezTo>
                    <a:pt x="16216" y="11549"/>
                    <a:pt x="16195" y="11612"/>
                    <a:pt x="16153" y="11633"/>
                  </a:cubicBezTo>
                  <a:cubicBezTo>
                    <a:pt x="16049" y="11633"/>
                    <a:pt x="15944" y="11675"/>
                    <a:pt x="15923" y="11842"/>
                  </a:cubicBezTo>
                  <a:cubicBezTo>
                    <a:pt x="15839" y="12198"/>
                    <a:pt x="15797" y="12575"/>
                    <a:pt x="15714" y="12972"/>
                  </a:cubicBezTo>
                  <a:cubicBezTo>
                    <a:pt x="15253" y="13014"/>
                    <a:pt x="14772" y="13077"/>
                    <a:pt x="14333" y="13202"/>
                  </a:cubicBezTo>
                  <a:cubicBezTo>
                    <a:pt x="14333" y="13148"/>
                    <a:pt x="14276" y="13116"/>
                    <a:pt x="14218" y="13116"/>
                  </a:cubicBezTo>
                  <a:cubicBezTo>
                    <a:pt x="14166" y="13116"/>
                    <a:pt x="14113" y="13142"/>
                    <a:pt x="14103" y="13202"/>
                  </a:cubicBezTo>
                  <a:cubicBezTo>
                    <a:pt x="14019" y="13495"/>
                    <a:pt x="13956" y="13809"/>
                    <a:pt x="13893" y="14081"/>
                  </a:cubicBezTo>
                  <a:cubicBezTo>
                    <a:pt x="13852" y="14060"/>
                    <a:pt x="13810" y="14060"/>
                    <a:pt x="13789" y="14060"/>
                  </a:cubicBezTo>
                  <a:cubicBezTo>
                    <a:pt x="13203" y="14165"/>
                    <a:pt x="12533" y="14248"/>
                    <a:pt x="11989" y="14458"/>
                  </a:cubicBezTo>
                  <a:cubicBezTo>
                    <a:pt x="11948" y="14405"/>
                    <a:pt x="11880" y="14374"/>
                    <a:pt x="11819" y="14374"/>
                  </a:cubicBezTo>
                  <a:cubicBezTo>
                    <a:pt x="11759" y="14374"/>
                    <a:pt x="11707" y="14405"/>
                    <a:pt x="11696" y="14479"/>
                  </a:cubicBezTo>
                  <a:cubicBezTo>
                    <a:pt x="11634" y="14751"/>
                    <a:pt x="11613" y="14981"/>
                    <a:pt x="11550" y="15232"/>
                  </a:cubicBezTo>
                  <a:cubicBezTo>
                    <a:pt x="11278" y="15316"/>
                    <a:pt x="11006" y="15441"/>
                    <a:pt x="10734" y="15525"/>
                  </a:cubicBezTo>
                  <a:cubicBezTo>
                    <a:pt x="10372" y="15607"/>
                    <a:pt x="10023" y="15663"/>
                    <a:pt x="9667" y="15663"/>
                  </a:cubicBezTo>
                  <a:cubicBezTo>
                    <a:pt x="9570" y="15663"/>
                    <a:pt x="9472" y="15659"/>
                    <a:pt x="9374" y="15650"/>
                  </a:cubicBezTo>
                  <a:cubicBezTo>
                    <a:pt x="9207" y="15650"/>
                    <a:pt x="9186" y="15860"/>
                    <a:pt x="9290" y="15922"/>
                  </a:cubicBezTo>
                  <a:cubicBezTo>
                    <a:pt x="7742" y="22241"/>
                    <a:pt x="6821" y="28790"/>
                    <a:pt x="5796" y="35256"/>
                  </a:cubicBezTo>
                  <a:cubicBezTo>
                    <a:pt x="4792" y="41637"/>
                    <a:pt x="3787" y="48040"/>
                    <a:pt x="3013" y="54464"/>
                  </a:cubicBezTo>
                  <a:cubicBezTo>
                    <a:pt x="3001" y="54641"/>
                    <a:pt x="3163" y="54745"/>
                    <a:pt x="3314" y="54745"/>
                  </a:cubicBezTo>
                  <a:cubicBezTo>
                    <a:pt x="3430" y="54745"/>
                    <a:pt x="3539" y="54684"/>
                    <a:pt x="3557" y="54547"/>
                  </a:cubicBezTo>
                  <a:cubicBezTo>
                    <a:pt x="4520" y="48019"/>
                    <a:pt x="5398" y="41470"/>
                    <a:pt x="6445" y="34963"/>
                  </a:cubicBezTo>
                  <a:cubicBezTo>
                    <a:pt x="7449" y="28623"/>
                    <a:pt x="8767" y="22346"/>
                    <a:pt x="9562" y="16006"/>
                  </a:cubicBezTo>
                  <a:cubicBezTo>
                    <a:pt x="9664" y="16010"/>
                    <a:pt x="9771" y="16012"/>
                    <a:pt x="9882" y="16012"/>
                  </a:cubicBezTo>
                  <a:cubicBezTo>
                    <a:pt x="10404" y="16012"/>
                    <a:pt x="10996" y="15959"/>
                    <a:pt x="11445" y="15734"/>
                  </a:cubicBezTo>
                  <a:lnTo>
                    <a:pt x="11445" y="15734"/>
                  </a:lnTo>
                  <a:cubicBezTo>
                    <a:pt x="10441" y="21467"/>
                    <a:pt x="9646" y="27242"/>
                    <a:pt x="8830" y="32996"/>
                  </a:cubicBezTo>
                  <a:cubicBezTo>
                    <a:pt x="7993" y="39043"/>
                    <a:pt x="7198" y="45090"/>
                    <a:pt x="6528" y="51158"/>
                  </a:cubicBezTo>
                  <a:cubicBezTo>
                    <a:pt x="6507" y="51304"/>
                    <a:pt x="6633" y="51367"/>
                    <a:pt x="6779" y="51367"/>
                  </a:cubicBezTo>
                  <a:lnTo>
                    <a:pt x="6800" y="51367"/>
                  </a:lnTo>
                  <a:cubicBezTo>
                    <a:pt x="7809" y="51651"/>
                    <a:pt x="8789" y="51777"/>
                    <a:pt x="9748" y="51777"/>
                  </a:cubicBezTo>
                  <a:cubicBezTo>
                    <a:pt x="16567" y="51777"/>
                    <a:pt x="22255" y="45366"/>
                    <a:pt x="28603" y="43458"/>
                  </a:cubicBezTo>
                  <a:cubicBezTo>
                    <a:pt x="30625" y="42851"/>
                    <a:pt x="32743" y="42528"/>
                    <a:pt x="34859" y="42528"/>
                  </a:cubicBezTo>
                  <a:cubicBezTo>
                    <a:pt x="36464" y="42528"/>
                    <a:pt x="38068" y="42714"/>
                    <a:pt x="39629" y="43102"/>
                  </a:cubicBezTo>
                  <a:cubicBezTo>
                    <a:pt x="43145" y="43960"/>
                    <a:pt x="47308" y="46052"/>
                    <a:pt x="48899" y="49505"/>
                  </a:cubicBezTo>
                  <a:cubicBezTo>
                    <a:pt x="48933" y="49573"/>
                    <a:pt x="48993" y="49601"/>
                    <a:pt x="49056" y="49601"/>
                  </a:cubicBezTo>
                  <a:cubicBezTo>
                    <a:pt x="49188" y="49601"/>
                    <a:pt x="49332" y="49479"/>
                    <a:pt x="49275" y="49337"/>
                  </a:cubicBezTo>
                  <a:cubicBezTo>
                    <a:pt x="48104" y="46178"/>
                    <a:pt x="44484" y="44106"/>
                    <a:pt x="41450" y="43060"/>
                  </a:cubicBezTo>
                  <a:cubicBezTo>
                    <a:pt x="39348" y="42333"/>
                    <a:pt x="37137" y="41999"/>
                    <a:pt x="34929" y="41999"/>
                  </a:cubicBezTo>
                  <a:cubicBezTo>
                    <a:pt x="33642" y="41999"/>
                    <a:pt x="32356" y="42112"/>
                    <a:pt x="31093" y="42328"/>
                  </a:cubicBezTo>
                  <a:cubicBezTo>
                    <a:pt x="27138" y="43018"/>
                    <a:pt x="23832" y="44881"/>
                    <a:pt x="20484" y="46973"/>
                  </a:cubicBezTo>
                  <a:cubicBezTo>
                    <a:pt x="17078" y="49097"/>
                    <a:pt x="13363" y="51266"/>
                    <a:pt x="9338" y="51266"/>
                  </a:cubicBezTo>
                  <a:cubicBezTo>
                    <a:pt x="8566" y="51266"/>
                    <a:pt x="7783" y="51186"/>
                    <a:pt x="6989" y="51011"/>
                  </a:cubicBezTo>
                  <a:cubicBezTo>
                    <a:pt x="7742" y="44902"/>
                    <a:pt x="8495" y="38750"/>
                    <a:pt x="9332" y="32640"/>
                  </a:cubicBezTo>
                  <a:cubicBezTo>
                    <a:pt x="10148" y="26719"/>
                    <a:pt x="11132" y="20818"/>
                    <a:pt x="11948" y="14876"/>
                  </a:cubicBezTo>
                  <a:cubicBezTo>
                    <a:pt x="12261" y="14855"/>
                    <a:pt x="12554" y="14751"/>
                    <a:pt x="12847" y="14667"/>
                  </a:cubicBezTo>
                  <a:cubicBezTo>
                    <a:pt x="13182" y="14562"/>
                    <a:pt x="13496" y="14479"/>
                    <a:pt x="13810" y="14374"/>
                  </a:cubicBezTo>
                  <a:lnTo>
                    <a:pt x="13810" y="14374"/>
                  </a:lnTo>
                  <a:cubicBezTo>
                    <a:pt x="12575" y="19877"/>
                    <a:pt x="11843" y="25526"/>
                    <a:pt x="10964" y="31071"/>
                  </a:cubicBezTo>
                  <a:cubicBezTo>
                    <a:pt x="10023" y="36867"/>
                    <a:pt x="8935" y="42725"/>
                    <a:pt x="8307" y="48584"/>
                  </a:cubicBezTo>
                  <a:cubicBezTo>
                    <a:pt x="8295" y="48704"/>
                    <a:pt x="8414" y="48776"/>
                    <a:pt x="8525" y="48776"/>
                  </a:cubicBezTo>
                  <a:cubicBezTo>
                    <a:pt x="8608" y="48776"/>
                    <a:pt x="8687" y="48736"/>
                    <a:pt x="8704" y="48647"/>
                  </a:cubicBezTo>
                  <a:cubicBezTo>
                    <a:pt x="9771" y="42705"/>
                    <a:pt x="10504" y="36679"/>
                    <a:pt x="11445" y="30715"/>
                  </a:cubicBezTo>
                  <a:cubicBezTo>
                    <a:pt x="12366" y="25024"/>
                    <a:pt x="13580" y="19354"/>
                    <a:pt x="14249" y="13621"/>
                  </a:cubicBezTo>
                  <a:lnTo>
                    <a:pt x="14270" y="13621"/>
                  </a:lnTo>
                  <a:cubicBezTo>
                    <a:pt x="14730" y="13600"/>
                    <a:pt x="15191" y="13453"/>
                    <a:pt x="15630" y="13328"/>
                  </a:cubicBezTo>
                  <a:lnTo>
                    <a:pt x="15630" y="13328"/>
                  </a:lnTo>
                  <a:cubicBezTo>
                    <a:pt x="14668" y="18831"/>
                    <a:pt x="13852" y="24313"/>
                    <a:pt x="12973" y="29816"/>
                  </a:cubicBezTo>
                  <a:cubicBezTo>
                    <a:pt x="12031" y="35611"/>
                    <a:pt x="10818" y="41428"/>
                    <a:pt x="10253" y="47287"/>
                  </a:cubicBezTo>
                  <a:cubicBezTo>
                    <a:pt x="10190" y="47308"/>
                    <a:pt x="10169" y="47308"/>
                    <a:pt x="10127" y="47329"/>
                  </a:cubicBezTo>
                  <a:cubicBezTo>
                    <a:pt x="9881" y="47404"/>
                    <a:pt x="9943" y="47738"/>
                    <a:pt x="10159" y="47738"/>
                  </a:cubicBezTo>
                  <a:cubicBezTo>
                    <a:pt x="10182" y="47738"/>
                    <a:pt x="10206" y="47734"/>
                    <a:pt x="10232" y="47726"/>
                  </a:cubicBezTo>
                  <a:cubicBezTo>
                    <a:pt x="16153" y="46073"/>
                    <a:pt x="20233" y="41073"/>
                    <a:pt x="25569" y="38290"/>
                  </a:cubicBezTo>
                  <a:cubicBezTo>
                    <a:pt x="28221" y="36907"/>
                    <a:pt x="31159" y="36224"/>
                    <a:pt x="34090" y="36224"/>
                  </a:cubicBezTo>
                  <a:cubicBezTo>
                    <a:pt x="38255" y="36224"/>
                    <a:pt x="42405" y="37605"/>
                    <a:pt x="45697" y="40319"/>
                  </a:cubicBezTo>
                  <a:cubicBezTo>
                    <a:pt x="48459" y="42621"/>
                    <a:pt x="50468" y="45655"/>
                    <a:pt x="51577" y="49086"/>
                  </a:cubicBezTo>
                  <a:cubicBezTo>
                    <a:pt x="49945" y="49233"/>
                    <a:pt x="47476" y="50530"/>
                    <a:pt x="46869" y="52267"/>
                  </a:cubicBezTo>
                  <a:cubicBezTo>
                    <a:pt x="46806" y="52162"/>
                    <a:pt x="46744" y="52120"/>
                    <a:pt x="46576" y="52120"/>
                  </a:cubicBezTo>
                  <a:lnTo>
                    <a:pt x="46325" y="52120"/>
                  </a:lnTo>
                  <a:cubicBezTo>
                    <a:pt x="46367" y="52036"/>
                    <a:pt x="46346" y="51911"/>
                    <a:pt x="46241" y="51848"/>
                  </a:cubicBezTo>
                  <a:cubicBezTo>
                    <a:pt x="42428" y="49296"/>
                    <a:pt x="37801" y="47986"/>
                    <a:pt x="33207" y="47986"/>
                  </a:cubicBezTo>
                  <a:cubicBezTo>
                    <a:pt x="31550" y="47986"/>
                    <a:pt x="29897" y="48156"/>
                    <a:pt x="28289" y="48500"/>
                  </a:cubicBezTo>
                  <a:cubicBezTo>
                    <a:pt x="28175" y="48538"/>
                    <a:pt x="28216" y="48715"/>
                    <a:pt x="28319" y="48715"/>
                  </a:cubicBezTo>
                  <a:cubicBezTo>
                    <a:pt x="28330" y="48715"/>
                    <a:pt x="28340" y="48713"/>
                    <a:pt x="28352" y="48710"/>
                  </a:cubicBezTo>
                  <a:cubicBezTo>
                    <a:pt x="29730" y="48490"/>
                    <a:pt x="31101" y="48382"/>
                    <a:pt x="32457" y="48382"/>
                  </a:cubicBezTo>
                  <a:cubicBezTo>
                    <a:pt x="37173" y="48382"/>
                    <a:pt x="41721" y="49687"/>
                    <a:pt x="45865" y="52141"/>
                  </a:cubicBezTo>
                  <a:cubicBezTo>
                    <a:pt x="42810" y="52016"/>
                    <a:pt x="39985" y="50174"/>
                    <a:pt x="36930" y="49735"/>
                  </a:cubicBezTo>
                  <a:cubicBezTo>
                    <a:pt x="35818" y="49578"/>
                    <a:pt x="34699" y="49511"/>
                    <a:pt x="33580" y="49511"/>
                  </a:cubicBezTo>
                  <a:cubicBezTo>
                    <a:pt x="31119" y="49511"/>
                    <a:pt x="28654" y="49834"/>
                    <a:pt x="26238" y="50237"/>
                  </a:cubicBezTo>
                  <a:cubicBezTo>
                    <a:pt x="22493" y="50865"/>
                    <a:pt x="18748" y="51639"/>
                    <a:pt x="15002" y="52371"/>
                  </a:cubicBezTo>
                  <a:cubicBezTo>
                    <a:pt x="11173" y="53104"/>
                    <a:pt x="7303" y="53794"/>
                    <a:pt x="3494" y="54715"/>
                  </a:cubicBezTo>
                  <a:cubicBezTo>
                    <a:pt x="3256" y="54754"/>
                    <a:pt x="3357" y="55095"/>
                    <a:pt x="3564" y="55095"/>
                  </a:cubicBezTo>
                  <a:cubicBezTo>
                    <a:pt x="3575" y="55095"/>
                    <a:pt x="3587" y="55094"/>
                    <a:pt x="3599" y="55091"/>
                  </a:cubicBezTo>
                  <a:cubicBezTo>
                    <a:pt x="11090" y="54024"/>
                    <a:pt x="18455" y="52204"/>
                    <a:pt x="25925" y="50948"/>
                  </a:cubicBezTo>
                  <a:cubicBezTo>
                    <a:pt x="28426" y="50525"/>
                    <a:pt x="31003" y="50158"/>
                    <a:pt x="33567" y="50158"/>
                  </a:cubicBezTo>
                  <a:cubicBezTo>
                    <a:pt x="34799" y="50158"/>
                    <a:pt x="36028" y="50243"/>
                    <a:pt x="37244" y="50446"/>
                  </a:cubicBezTo>
                  <a:cubicBezTo>
                    <a:pt x="40269" y="50971"/>
                    <a:pt x="43042" y="52798"/>
                    <a:pt x="46143" y="52798"/>
                  </a:cubicBezTo>
                  <a:cubicBezTo>
                    <a:pt x="46259" y="52798"/>
                    <a:pt x="46375" y="52795"/>
                    <a:pt x="46492" y="52790"/>
                  </a:cubicBezTo>
                  <a:cubicBezTo>
                    <a:pt x="46576" y="52790"/>
                    <a:pt x="46639" y="52769"/>
                    <a:pt x="46660" y="52748"/>
                  </a:cubicBezTo>
                  <a:lnTo>
                    <a:pt x="46660" y="52748"/>
                  </a:lnTo>
                  <a:cubicBezTo>
                    <a:pt x="46597" y="53062"/>
                    <a:pt x="46597" y="53397"/>
                    <a:pt x="46702" y="53773"/>
                  </a:cubicBezTo>
                  <a:cubicBezTo>
                    <a:pt x="46681" y="53815"/>
                    <a:pt x="46681" y="53836"/>
                    <a:pt x="46660" y="53899"/>
                  </a:cubicBezTo>
                  <a:cubicBezTo>
                    <a:pt x="46641" y="53751"/>
                    <a:pt x="46509" y="53619"/>
                    <a:pt x="46334" y="53619"/>
                  </a:cubicBezTo>
                  <a:cubicBezTo>
                    <a:pt x="46311" y="53619"/>
                    <a:pt x="46287" y="53622"/>
                    <a:pt x="46262" y="53627"/>
                  </a:cubicBezTo>
                  <a:cubicBezTo>
                    <a:pt x="38646" y="55070"/>
                    <a:pt x="31051" y="56451"/>
                    <a:pt x="23435" y="57790"/>
                  </a:cubicBezTo>
                  <a:cubicBezTo>
                    <a:pt x="19689" y="58439"/>
                    <a:pt x="15944" y="59067"/>
                    <a:pt x="12220" y="59674"/>
                  </a:cubicBezTo>
                  <a:cubicBezTo>
                    <a:pt x="8453" y="60301"/>
                    <a:pt x="4624" y="60803"/>
                    <a:pt x="858" y="61578"/>
                  </a:cubicBezTo>
                  <a:cubicBezTo>
                    <a:pt x="84" y="60699"/>
                    <a:pt x="628" y="57330"/>
                    <a:pt x="670" y="56493"/>
                  </a:cubicBezTo>
                  <a:cubicBezTo>
                    <a:pt x="816" y="54526"/>
                    <a:pt x="1046" y="52560"/>
                    <a:pt x="1339" y="50593"/>
                  </a:cubicBezTo>
                  <a:cubicBezTo>
                    <a:pt x="1862" y="46931"/>
                    <a:pt x="2553" y="43269"/>
                    <a:pt x="3243" y="39650"/>
                  </a:cubicBezTo>
                  <a:lnTo>
                    <a:pt x="5315" y="28476"/>
                  </a:lnTo>
                  <a:cubicBezTo>
                    <a:pt x="5650" y="26698"/>
                    <a:pt x="5963" y="24919"/>
                    <a:pt x="6298" y="23120"/>
                  </a:cubicBezTo>
                  <a:cubicBezTo>
                    <a:pt x="6459" y="22257"/>
                    <a:pt x="6812" y="17465"/>
                    <a:pt x="8281" y="17465"/>
                  </a:cubicBezTo>
                  <a:cubicBezTo>
                    <a:pt x="8344" y="17465"/>
                    <a:pt x="8408" y="17474"/>
                    <a:pt x="8474" y="17492"/>
                  </a:cubicBezTo>
                  <a:cubicBezTo>
                    <a:pt x="8503" y="17500"/>
                    <a:pt x="8531" y="17504"/>
                    <a:pt x="8557" y="17504"/>
                  </a:cubicBezTo>
                  <a:cubicBezTo>
                    <a:pt x="8854" y="17504"/>
                    <a:pt x="8968" y="17002"/>
                    <a:pt x="8642" y="16906"/>
                  </a:cubicBezTo>
                  <a:cubicBezTo>
                    <a:pt x="8503" y="16869"/>
                    <a:pt x="8372" y="16852"/>
                    <a:pt x="8248" y="16852"/>
                  </a:cubicBezTo>
                  <a:cubicBezTo>
                    <a:pt x="7308" y="16852"/>
                    <a:pt x="6790" y="17834"/>
                    <a:pt x="6549" y="18684"/>
                  </a:cubicBezTo>
                  <a:cubicBezTo>
                    <a:pt x="5922" y="20881"/>
                    <a:pt x="5670" y="23267"/>
                    <a:pt x="5252" y="25526"/>
                  </a:cubicBezTo>
                  <a:cubicBezTo>
                    <a:pt x="4394" y="30255"/>
                    <a:pt x="3515" y="34984"/>
                    <a:pt x="2637" y="39712"/>
                  </a:cubicBezTo>
                  <a:cubicBezTo>
                    <a:pt x="1841" y="44148"/>
                    <a:pt x="963" y="48563"/>
                    <a:pt x="440" y="53041"/>
                  </a:cubicBezTo>
                  <a:cubicBezTo>
                    <a:pt x="188" y="55301"/>
                    <a:pt x="21" y="57602"/>
                    <a:pt x="0" y="59904"/>
                  </a:cubicBezTo>
                  <a:cubicBezTo>
                    <a:pt x="0" y="60427"/>
                    <a:pt x="0" y="61347"/>
                    <a:pt x="377" y="61787"/>
                  </a:cubicBezTo>
                  <a:cubicBezTo>
                    <a:pt x="377" y="61871"/>
                    <a:pt x="419" y="61975"/>
                    <a:pt x="544" y="61975"/>
                  </a:cubicBezTo>
                  <a:lnTo>
                    <a:pt x="607" y="61975"/>
                  </a:lnTo>
                  <a:cubicBezTo>
                    <a:pt x="705" y="62031"/>
                    <a:pt x="821" y="62059"/>
                    <a:pt x="956" y="62059"/>
                  </a:cubicBezTo>
                  <a:cubicBezTo>
                    <a:pt x="1023" y="62059"/>
                    <a:pt x="1095" y="62052"/>
                    <a:pt x="1172" y="62038"/>
                  </a:cubicBezTo>
                  <a:cubicBezTo>
                    <a:pt x="1235" y="61996"/>
                    <a:pt x="1277" y="61954"/>
                    <a:pt x="1277" y="61892"/>
                  </a:cubicBezTo>
                  <a:cubicBezTo>
                    <a:pt x="8663" y="61117"/>
                    <a:pt x="16028" y="59632"/>
                    <a:pt x="23330" y="58376"/>
                  </a:cubicBezTo>
                  <a:cubicBezTo>
                    <a:pt x="30988" y="57058"/>
                    <a:pt x="38625" y="55698"/>
                    <a:pt x="46262" y="54254"/>
                  </a:cubicBezTo>
                  <a:lnTo>
                    <a:pt x="46262" y="54254"/>
                  </a:lnTo>
                  <a:cubicBezTo>
                    <a:pt x="45886" y="55803"/>
                    <a:pt x="45802" y="57477"/>
                    <a:pt x="47141" y="58586"/>
                  </a:cubicBezTo>
                  <a:cubicBezTo>
                    <a:pt x="48505" y="59700"/>
                    <a:pt x="50591" y="59844"/>
                    <a:pt x="52349" y="59844"/>
                  </a:cubicBezTo>
                  <a:cubicBezTo>
                    <a:pt x="52506" y="59844"/>
                    <a:pt x="52660" y="59843"/>
                    <a:pt x="52811" y="59841"/>
                  </a:cubicBezTo>
                  <a:cubicBezTo>
                    <a:pt x="54506" y="59799"/>
                    <a:pt x="56306" y="59381"/>
                    <a:pt x="57477" y="58062"/>
                  </a:cubicBezTo>
                  <a:cubicBezTo>
                    <a:pt x="58377" y="57037"/>
                    <a:pt x="58712" y="55447"/>
                    <a:pt x="57938" y="54296"/>
                  </a:cubicBezTo>
                  <a:lnTo>
                    <a:pt x="57938" y="54296"/>
                  </a:lnTo>
                  <a:cubicBezTo>
                    <a:pt x="71580" y="57602"/>
                    <a:pt x="85661" y="59443"/>
                    <a:pt x="99513" y="61557"/>
                  </a:cubicBezTo>
                  <a:cubicBezTo>
                    <a:pt x="99532" y="61560"/>
                    <a:pt x="99551" y="61561"/>
                    <a:pt x="99570" y="61561"/>
                  </a:cubicBezTo>
                  <a:cubicBezTo>
                    <a:pt x="99927" y="61561"/>
                    <a:pt x="100079" y="61009"/>
                    <a:pt x="99701" y="60929"/>
                  </a:cubicBezTo>
                  <a:cubicBezTo>
                    <a:pt x="92587" y="59841"/>
                    <a:pt x="85473" y="58753"/>
                    <a:pt x="78380" y="57560"/>
                  </a:cubicBezTo>
                  <a:cubicBezTo>
                    <a:pt x="71412" y="56389"/>
                    <a:pt x="64445" y="55029"/>
                    <a:pt x="57456" y="53794"/>
                  </a:cubicBezTo>
                  <a:cubicBezTo>
                    <a:pt x="57498" y="53773"/>
                    <a:pt x="57519" y="53710"/>
                    <a:pt x="57540" y="53689"/>
                  </a:cubicBezTo>
                  <a:cubicBezTo>
                    <a:pt x="60909" y="53187"/>
                    <a:pt x="63943" y="51492"/>
                    <a:pt x="67249" y="50635"/>
                  </a:cubicBezTo>
                  <a:cubicBezTo>
                    <a:pt x="69016" y="50174"/>
                    <a:pt x="70823" y="49981"/>
                    <a:pt x="72634" y="49981"/>
                  </a:cubicBezTo>
                  <a:cubicBezTo>
                    <a:pt x="74767" y="49981"/>
                    <a:pt x="76904" y="50248"/>
                    <a:pt x="78987" y="50656"/>
                  </a:cubicBezTo>
                  <a:cubicBezTo>
                    <a:pt x="84540" y="51752"/>
                    <a:pt x="90198" y="54612"/>
                    <a:pt x="95922" y="54612"/>
                  </a:cubicBezTo>
                  <a:cubicBezTo>
                    <a:pt x="96971" y="54612"/>
                    <a:pt x="98021" y="54516"/>
                    <a:pt x="99073" y="54296"/>
                  </a:cubicBezTo>
                  <a:cubicBezTo>
                    <a:pt x="99136" y="54673"/>
                    <a:pt x="99199" y="55091"/>
                    <a:pt x="99262" y="55489"/>
                  </a:cubicBezTo>
                  <a:cubicBezTo>
                    <a:pt x="99513" y="57393"/>
                    <a:pt x="99597" y="59443"/>
                    <a:pt x="100099" y="61306"/>
                  </a:cubicBezTo>
                  <a:cubicBezTo>
                    <a:pt x="100117" y="61395"/>
                    <a:pt x="100184" y="61435"/>
                    <a:pt x="100255" y="61435"/>
                  </a:cubicBezTo>
                  <a:cubicBezTo>
                    <a:pt x="100351" y="61435"/>
                    <a:pt x="100454" y="61363"/>
                    <a:pt x="100454" y="61243"/>
                  </a:cubicBezTo>
                  <a:cubicBezTo>
                    <a:pt x="100580" y="59464"/>
                    <a:pt x="100203" y="57686"/>
                    <a:pt x="99973" y="55991"/>
                  </a:cubicBezTo>
                  <a:cubicBezTo>
                    <a:pt x="99889" y="55363"/>
                    <a:pt x="99785" y="54736"/>
                    <a:pt x="99701" y="54108"/>
                  </a:cubicBezTo>
                  <a:cubicBezTo>
                    <a:pt x="99764" y="54066"/>
                    <a:pt x="99827" y="54066"/>
                    <a:pt x="99889" y="54045"/>
                  </a:cubicBezTo>
                  <a:cubicBezTo>
                    <a:pt x="100257" y="53949"/>
                    <a:pt x="100142" y="53406"/>
                    <a:pt x="99793" y="53406"/>
                  </a:cubicBezTo>
                  <a:cubicBezTo>
                    <a:pt x="99764" y="53406"/>
                    <a:pt x="99733" y="53409"/>
                    <a:pt x="99701" y="53417"/>
                  </a:cubicBezTo>
                  <a:cubicBezTo>
                    <a:pt x="99680" y="53417"/>
                    <a:pt x="99617" y="53459"/>
                    <a:pt x="99597" y="53459"/>
                  </a:cubicBezTo>
                  <a:cubicBezTo>
                    <a:pt x="99450" y="52434"/>
                    <a:pt x="99304" y="51409"/>
                    <a:pt x="99157" y="50384"/>
                  </a:cubicBezTo>
                  <a:cubicBezTo>
                    <a:pt x="98571" y="46596"/>
                    <a:pt x="97965" y="42788"/>
                    <a:pt x="97358" y="38980"/>
                  </a:cubicBezTo>
                  <a:cubicBezTo>
                    <a:pt x="96102" y="31594"/>
                    <a:pt x="94889" y="24062"/>
                    <a:pt x="93027" y="16759"/>
                  </a:cubicBezTo>
                  <a:cubicBezTo>
                    <a:pt x="93027" y="16738"/>
                    <a:pt x="93027" y="16676"/>
                    <a:pt x="93006" y="16655"/>
                  </a:cubicBezTo>
                  <a:cubicBezTo>
                    <a:pt x="93006" y="16634"/>
                    <a:pt x="92985" y="16592"/>
                    <a:pt x="92985" y="16571"/>
                  </a:cubicBezTo>
                  <a:cubicBezTo>
                    <a:pt x="92956" y="16486"/>
                    <a:pt x="92898" y="16452"/>
                    <a:pt x="92839" y="16452"/>
                  </a:cubicBezTo>
                  <a:cubicBezTo>
                    <a:pt x="92767" y="16452"/>
                    <a:pt x="92694" y="16502"/>
                    <a:pt x="92671" y="16571"/>
                  </a:cubicBezTo>
                  <a:cubicBezTo>
                    <a:pt x="92378" y="16592"/>
                    <a:pt x="92106" y="16738"/>
                    <a:pt x="91855" y="16801"/>
                  </a:cubicBezTo>
                  <a:cubicBezTo>
                    <a:pt x="91750" y="16843"/>
                    <a:pt x="91625" y="16885"/>
                    <a:pt x="91520" y="16906"/>
                  </a:cubicBezTo>
                  <a:lnTo>
                    <a:pt x="91269" y="15588"/>
                  </a:lnTo>
                  <a:cubicBezTo>
                    <a:pt x="91251" y="15496"/>
                    <a:pt x="91153" y="15437"/>
                    <a:pt x="91073" y="15437"/>
                  </a:cubicBezTo>
                  <a:cubicBezTo>
                    <a:pt x="91061" y="15437"/>
                    <a:pt x="91050" y="15438"/>
                    <a:pt x="91039" y="15441"/>
                  </a:cubicBezTo>
                  <a:cubicBezTo>
                    <a:pt x="90641" y="15546"/>
                    <a:pt x="90223" y="15629"/>
                    <a:pt x="89846" y="15713"/>
                  </a:cubicBezTo>
                  <a:cubicBezTo>
                    <a:pt x="89742" y="15023"/>
                    <a:pt x="89595" y="14353"/>
                    <a:pt x="89511" y="13663"/>
                  </a:cubicBezTo>
                  <a:cubicBezTo>
                    <a:pt x="89511" y="13607"/>
                    <a:pt x="89428" y="13534"/>
                    <a:pt x="89350" y="13534"/>
                  </a:cubicBezTo>
                  <a:cubicBezTo>
                    <a:pt x="89341" y="13534"/>
                    <a:pt x="89332" y="13535"/>
                    <a:pt x="89323" y="13537"/>
                  </a:cubicBezTo>
                  <a:cubicBezTo>
                    <a:pt x="88612" y="13621"/>
                    <a:pt x="87900" y="13704"/>
                    <a:pt x="87168" y="13767"/>
                  </a:cubicBezTo>
                  <a:cubicBezTo>
                    <a:pt x="87021" y="13202"/>
                    <a:pt x="86875" y="12616"/>
                    <a:pt x="86729" y="12051"/>
                  </a:cubicBezTo>
                  <a:cubicBezTo>
                    <a:pt x="86708" y="11947"/>
                    <a:pt x="86603" y="11926"/>
                    <a:pt x="86519" y="11926"/>
                  </a:cubicBezTo>
                  <a:cubicBezTo>
                    <a:pt x="86080" y="12031"/>
                    <a:pt x="85620" y="12093"/>
                    <a:pt x="85180" y="12198"/>
                  </a:cubicBezTo>
                  <a:cubicBezTo>
                    <a:pt x="84887" y="11235"/>
                    <a:pt x="84573" y="10294"/>
                    <a:pt x="84218" y="9352"/>
                  </a:cubicBezTo>
                  <a:cubicBezTo>
                    <a:pt x="84167" y="9226"/>
                    <a:pt x="84052" y="9171"/>
                    <a:pt x="83940" y="9171"/>
                  </a:cubicBezTo>
                  <a:cubicBezTo>
                    <a:pt x="83776" y="9171"/>
                    <a:pt x="83620" y="9291"/>
                    <a:pt x="83695" y="9478"/>
                  </a:cubicBezTo>
                  <a:cubicBezTo>
                    <a:pt x="85682" y="14772"/>
                    <a:pt x="86457" y="20505"/>
                    <a:pt x="87545" y="26008"/>
                  </a:cubicBezTo>
                  <a:cubicBezTo>
                    <a:pt x="88654" y="31803"/>
                    <a:pt x="89595" y="37662"/>
                    <a:pt x="90997" y="43416"/>
                  </a:cubicBezTo>
                  <a:cubicBezTo>
                    <a:pt x="90234" y="43599"/>
                    <a:pt x="89481" y="43681"/>
                    <a:pt x="88737" y="43681"/>
                  </a:cubicBezTo>
                  <a:cubicBezTo>
                    <a:pt x="85139" y="43681"/>
                    <a:pt x="81773" y="41757"/>
                    <a:pt x="78652" y="40005"/>
                  </a:cubicBezTo>
                  <a:cubicBezTo>
                    <a:pt x="75285" y="38114"/>
                    <a:pt x="72000" y="36553"/>
                    <a:pt x="68080" y="36553"/>
                  </a:cubicBezTo>
                  <a:cubicBezTo>
                    <a:pt x="68054" y="36553"/>
                    <a:pt x="68028" y="36553"/>
                    <a:pt x="68002" y="36553"/>
                  </a:cubicBezTo>
                  <a:cubicBezTo>
                    <a:pt x="61557" y="36616"/>
                    <a:pt x="53753" y="39399"/>
                    <a:pt x="51619" y="46031"/>
                  </a:cubicBezTo>
                  <a:cubicBezTo>
                    <a:pt x="51305" y="39566"/>
                    <a:pt x="50865" y="33122"/>
                    <a:pt x="50761" y="26677"/>
                  </a:cubicBezTo>
                  <a:cubicBezTo>
                    <a:pt x="50719" y="23225"/>
                    <a:pt x="50740" y="19730"/>
                    <a:pt x="50761" y="16278"/>
                  </a:cubicBezTo>
                  <a:cubicBezTo>
                    <a:pt x="50782" y="13328"/>
                    <a:pt x="50782" y="10357"/>
                    <a:pt x="50196" y="7469"/>
                  </a:cubicBezTo>
                  <a:lnTo>
                    <a:pt x="50259" y="7385"/>
                  </a:lnTo>
                  <a:cubicBezTo>
                    <a:pt x="51200" y="4519"/>
                    <a:pt x="53334" y="2050"/>
                    <a:pt x="56285" y="1150"/>
                  </a:cubicBezTo>
                  <a:cubicBezTo>
                    <a:pt x="57487" y="778"/>
                    <a:pt x="58767" y="618"/>
                    <a:pt x="60064" y="618"/>
                  </a:cubicBezTo>
                  <a:cubicBezTo>
                    <a:pt x="62265" y="618"/>
                    <a:pt x="64515" y="1078"/>
                    <a:pt x="66516" y="1736"/>
                  </a:cubicBezTo>
                  <a:cubicBezTo>
                    <a:pt x="69655" y="2782"/>
                    <a:pt x="72208" y="4707"/>
                    <a:pt x="74928" y="6507"/>
                  </a:cubicBezTo>
                  <a:cubicBezTo>
                    <a:pt x="77183" y="8010"/>
                    <a:pt x="79742" y="9277"/>
                    <a:pt x="82468" y="9277"/>
                  </a:cubicBezTo>
                  <a:cubicBezTo>
                    <a:pt x="82777" y="9277"/>
                    <a:pt x="83088" y="9261"/>
                    <a:pt x="83402" y="9227"/>
                  </a:cubicBezTo>
                  <a:cubicBezTo>
                    <a:pt x="83724" y="9166"/>
                    <a:pt x="83775" y="8680"/>
                    <a:pt x="83443" y="8680"/>
                  </a:cubicBezTo>
                  <a:cubicBezTo>
                    <a:pt x="83430" y="8680"/>
                    <a:pt x="83416" y="8681"/>
                    <a:pt x="83402" y="8683"/>
                  </a:cubicBezTo>
                  <a:cubicBezTo>
                    <a:pt x="83159" y="8702"/>
                    <a:pt x="82919" y="8711"/>
                    <a:pt x="82682" y="8711"/>
                  </a:cubicBezTo>
                  <a:cubicBezTo>
                    <a:pt x="79038" y="8711"/>
                    <a:pt x="76057" y="6523"/>
                    <a:pt x="73149" y="4519"/>
                  </a:cubicBezTo>
                  <a:cubicBezTo>
                    <a:pt x="70283" y="2531"/>
                    <a:pt x="67249" y="1004"/>
                    <a:pt x="63796" y="376"/>
                  </a:cubicBezTo>
                  <a:cubicBezTo>
                    <a:pt x="62560" y="153"/>
                    <a:pt x="61254" y="0"/>
                    <a:pt x="599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0"/>
            <p:cNvSpPr/>
            <p:nvPr/>
          </p:nvSpPr>
          <p:spPr>
            <a:xfrm>
              <a:off x="4118775" y="2142775"/>
              <a:ext cx="1039625" cy="151125"/>
            </a:xfrm>
            <a:custGeom>
              <a:avLst/>
              <a:gdLst/>
              <a:ahLst/>
              <a:cxnLst/>
              <a:rect l="l" t="t" r="r" b="b"/>
              <a:pathLst>
                <a:path w="41585" h="6045" extrusionOk="0">
                  <a:moveTo>
                    <a:pt x="12733" y="0"/>
                  </a:moveTo>
                  <a:cubicBezTo>
                    <a:pt x="8052" y="0"/>
                    <a:pt x="3354" y="1264"/>
                    <a:pt x="109" y="4767"/>
                  </a:cubicBezTo>
                  <a:cubicBezTo>
                    <a:pt x="0" y="4861"/>
                    <a:pt x="87" y="4988"/>
                    <a:pt x="182" y="4988"/>
                  </a:cubicBezTo>
                  <a:cubicBezTo>
                    <a:pt x="215" y="4988"/>
                    <a:pt x="249" y="4973"/>
                    <a:pt x="276" y="4935"/>
                  </a:cubicBezTo>
                  <a:cubicBezTo>
                    <a:pt x="3626" y="1634"/>
                    <a:pt x="7999" y="475"/>
                    <a:pt x="12483" y="475"/>
                  </a:cubicBezTo>
                  <a:cubicBezTo>
                    <a:pt x="15560" y="475"/>
                    <a:pt x="18690" y="1021"/>
                    <a:pt x="21577" y="1796"/>
                  </a:cubicBezTo>
                  <a:cubicBezTo>
                    <a:pt x="25678" y="2905"/>
                    <a:pt x="29653" y="4412"/>
                    <a:pt x="33796" y="5395"/>
                  </a:cubicBezTo>
                  <a:cubicBezTo>
                    <a:pt x="34924" y="5662"/>
                    <a:pt x="36455" y="6044"/>
                    <a:pt x="37885" y="6044"/>
                  </a:cubicBezTo>
                  <a:cubicBezTo>
                    <a:pt x="39372" y="6044"/>
                    <a:pt x="40750" y="5631"/>
                    <a:pt x="41454" y="4244"/>
                  </a:cubicBezTo>
                  <a:cubicBezTo>
                    <a:pt x="41585" y="4085"/>
                    <a:pt x="41444" y="3935"/>
                    <a:pt x="41296" y="3935"/>
                  </a:cubicBezTo>
                  <a:cubicBezTo>
                    <a:pt x="41231" y="3935"/>
                    <a:pt x="41164" y="3965"/>
                    <a:pt x="41119" y="4035"/>
                  </a:cubicBezTo>
                  <a:cubicBezTo>
                    <a:pt x="40382" y="5190"/>
                    <a:pt x="39117" y="5521"/>
                    <a:pt x="37822" y="5521"/>
                  </a:cubicBezTo>
                  <a:cubicBezTo>
                    <a:pt x="37171" y="5521"/>
                    <a:pt x="36512" y="5438"/>
                    <a:pt x="35909" y="5332"/>
                  </a:cubicBezTo>
                  <a:cubicBezTo>
                    <a:pt x="33817" y="4956"/>
                    <a:pt x="31766" y="4391"/>
                    <a:pt x="29737" y="3763"/>
                  </a:cubicBezTo>
                  <a:cubicBezTo>
                    <a:pt x="25803" y="2591"/>
                    <a:pt x="21932" y="1210"/>
                    <a:pt x="17894" y="478"/>
                  </a:cubicBezTo>
                  <a:cubicBezTo>
                    <a:pt x="16227" y="177"/>
                    <a:pt x="14481" y="0"/>
                    <a:pt x="12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40"/>
            <p:cNvSpPr/>
            <p:nvPr/>
          </p:nvSpPr>
          <p:spPr>
            <a:xfrm>
              <a:off x="2684675" y="1407000"/>
              <a:ext cx="2519100" cy="1142150"/>
            </a:xfrm>
            <a:custGeom>
              <a:avLst/>
              <a:gdLst/>
              <a:ahLst/>
              <a:cxnLst/>
              <a:rect l="l" t="t" r="r" b="b"/>
              <a:pathLst>
                <a:path w="100764" h="45686" extrusionOk="0">
                  <a:moveTo>
                    <a:pt x="3968" y="21597"/>
                  </a:moveTo>
                  <a:lnTo>
                    <a:pt x="3968" y="21597"/>
                  </a:lnTo>
                  <a:cubicBezTo>
                    <a:pt x="4193" y="21829"/>
                    <a:pt x="4412" y="22049"/>
                    <a:pt x="4552" y="22175"/>
                  </a:cubicBezTo>
                  <a:lnTo>
                    <a:pt x="4552" y="22175"/>
                  </a:lnTo>
                  <a:cubicBezTo>
                    <a:pt x="4362" y="21984"/>
                    <a:pt x="4151" y="21773"/>
                    <a:pt x="3968" y="21597"/>
                  </a:cubicBezTo>
                  <a:close/>
                  <a:moveTo>
                    <a:pt x="8365" y="1"/>
                  </a:moveTo>
                  <a:cubicBezTo>
                    <a:pt x="8277" y="1"/>
                    <a:pt x="8206" y="104"/>
                    <a:pt x="8261" y="177"/>
                  </a:cubicBezTo>
                  <a:cubicBezTo>
                    <a:pt x="8407" y="323"/>
                    <a:pt x="8867" y="909"/>
                    <a:pt x="8763" y="909"/>
                  </a:cubicBezTo>
                  <a:cubicBezTo>
                    <a:pt x="8637" y="909"/>
                    <a:pt x="7989" y="407"/>
                    <a:pt x="7905" y="344"/>
                  </a:cubicBezTo>
                  <a:cubicBezTo>
                    <a:pt x="7891" y="338"/>
                    <a:pt x="7876" y="336"/>
                    <a:pt x="7863" y="336"/>
                  </a:cubicBezTo>
                  <a:cubicBezTo>
                    <a:pt x="7775" y="336"/>
                    <a:pt x="7707" y="439"/>
                    <a:pt x="7779" y="511"/>
                  </a:cubicBezTo>
                  <a:cubicBezTo>
                    <a:pt x="7821" y="553"/>
                    <a:pt x="7989" y="721"/>
                    <a:pt x="8114" y="825"/>
                  </a:cubicBezTo>
                  <a:cubicBezTo>
                    <a:pt x="7989" y="742"/>
                    <a:pt x="7842" y="637"/>
                    <a:pt x="7738" y="553"/>
                  </a:cubicBezTo>
                  <a:cubicBezTo>
                    <a:pt x="7728" y="547"/>
                    <a:pt x="7716" y="544"/>
                    <a:pt x="7703" y="544"/>
                  </a:cubicBezTo>
                  <a:cubicBezTo>
                    <a:pt x="7634" y="544"/>
                    <a:pt x="7538" y="632"/>
                    <a:pt x="7591" y="721"/>
                  </a:cubicBezTo>
                  <a:cubicBezTo>
                    <a:pt x="7675" y="846"/>
                    <a:pt x="8303" y="1704"/>
                    <a:pt x="8554" y="1997"/>
                  </a:cubicBezTo>
                  <a:cubicBezTo>
                    <a:pt x="8303" y="1767"/>
                    <a:pt x="7507" y="1181"/>
                    <a:pt x="7403" y="1118"/>
                  </a:cubicBezTo>
                  <a:cubicBezTo>
                    <a:pt x="7385" y="1105"/>
                    <a:pt x="7366" y="1099"/>
                    <a:pt x="7347" y="1099"/>
                  </a:cubicBezTo>
                  <a:cubicBezTo>
                    <a:pt x="7275" y="1099"/>
                    <a:pt x="7207" y="1182"/>
                    <a:pt x="7256" y="1265"/>
                  </a:cubicBezTo>
                  <a:cubicBezTo>
                    <a:pt x="7424" y="1558"/>
                    <a:pt x="7926" y="2123"/>
                    <a:pt x="8010" y="2436"/>
                  </a:cubicBezTo>
                  <a:lnTo>
                    <a:pt x="7152" y="1809"/>
                  </a:lnTo>
                  <a:cubicBezTo>
                    <a:pt x="7134" y="1796"/>
                    <a:pt x="7113" y="1790"/>
                    <a:pt x="7091" y="1790"/>
                  </a:cubicBezTo>
                  <a:cubicBezTo>
                    <a:pt x="7009" y="1790"/>
                    <a:pt x="6918" y="1872"/>
                    <a:pt x="6984" y="1955"/>
                  </a:cubicBezTo>
                  <a:cubicBezTo>
                    <a:pt x="7192" y="2267"/>
                    <a:pt x="8001" y="3263"/>
                    <a:pt x="7948" y="3685"/>
                  </a:cubicBezTo>
                  <a:lnTo>
                    <a:pt x="7948" y="3685"/>
                  </a:lnTo>
                  <a:cubicBezTo>
                    <a:pt x="7971" y="3448"/>
                    <a:pt x="7003" y="2727"/>
                    <a:pt x="6796" y="2520"/>
                  </a:cubicBezTo>
                  <a:cubicBezTo>
                    <a:pt x="6780" y="2499"/>
                    <a:pt x="6759" y="2490"/>
                    <a:pt x="6737" y="2490"/>
                  </a:cubicBezTo>
                  <a:cubicBezTo>
                    <a:pt x="6672" y="2490"/>
                    <a:pt x="6603" y="2568"/>
                    <a:pt x="6650" y="2646"/>
                  </a:cubicBezTo>
                  <a:cubicBezTo>
                    <a:pt x="7005" y="3252"/>
                    <a:pt x="7403" y="3859"/>
                    <a:pt x="7800" y="4466"/>
                  </a:cubicBezTo>
                  <a:lnTo>
                    <a:pt x="7738" y="4403"/>
                  </a:lnTo>
                  <a:cubicBezTo>
                    <a:pt x="7487" y="4110"/>
                    <a:pt x="7152" y="3880"/>
                    <a:pt x="6859" y="3650"/>
                  </a:cubicBezTo>
                  <a:cubicBezTo>
                    <a:pt x="6837" y="3628"/>
                    <a:pt x="6813" y="3619"/>
                    <a:pt x="6789" y="3619"/>
                  </a:cubicBezTo>
                  <a:cubicBezTo>
                    <a:pt x="6721" y="3619"/>
                    <a:pt x="6660" y="3693"/>
                    <a:pt x="6691" y="3755"/>
                  </a:cubicBezTo>
                  <a:cubicBezTo>
                    <a:pt x="6859" y="4048"/>
                    <a:pt x="7110" y="4801"/>
                    <a:pt x="7382" y="5198"/>
                  </a:cubicBezTo>
                  <a:cubicBezTo>
                    <a:pt x="7152" y="4905"/>
                    <a:pt x="6796" y="4466"/>
                    <a:pt x="6670" y="4299"/>
                  </a:cubicBezTo>
                  <a:cubicBezTo>
                    <a:pt x="6649" y="4277"/>
                    <a:pt x="6626" y="4268"/>
                    <a:pt x="6604" y="4268"/>
                  </a:cubicBezTo>
                  <a:cubicBezTo>
                    <a:pt x="6542" y="4268"/>
                    <a:pt x="6493" y="4341"/>
                    <a:pt x="6524" y="4403"/>
                  </a:cubicBezTo>
                  <a:cubicBezTo>
                    <a:pt x="6645" y="4686"/>
                    <a:pt x="7432" y="6065"/>
                    <a:pt x="7408" y="6326"/>
                  </a:cubicBezTo>
                  <a:lnTo>
                    <a:pt x="7408" y="6326"/>
                  </a:lnTo>
                  <a:cubicBezTo>
                    <a:pt x="7412" y="6131"/>
                    <a:pt x="6557" y="5548"/>
                    <a:pt x="6357" y="5408"/>
                  </a:cubicBezTo>
                  <a:cubicBezTo>
                    <a:pt x="6346" y="5392"/>
                    <a:pt x="6330" y="5386"/>
                    <a:pt x="6312" y="5386"/>
                  </a:cubicBezTo>
                  <a:cubicBezTo>
                    <a:pt x="6256" y="5386"/>
                    <a:pt x="6184" y="5449"/>
                    <a:pt x="6231" y="5512"/>
                  </a:cubicBezTo>
                  <a:cubicBezTo>
                    <a:pt x="6461" y="6056"/>
                    <a:pt x="6691" y="6558"/>
                    <a:pt x="6984" y="7081"/>
                  </a:cubicBezTo>
                  <a:cubicBezTo>
                    <a:pt x="6754" y="6872"/>
                    <a:pt x="6461" y="6621"/>
                    <a:pt x="6419" y="6600"/>
                  </a:cubicBezTo>
                  <a:cubicBezTo>
                    <a:pt x="6398" y="6578"/>
                    <a:pt x="6373" y="6569"/>
                    <a:pt x="6349" y="6569"/>
                  </a:cubicBezTo>
                  <a:cubicBezTo>
                    <a:pt x="6282" y="6569"/>
                    <a:pt x="6221" y="6643"/>
                    <a:pt x="6252" y="6705"/>
                  </a:cubicBezTo>
                  <a:cubicBezTo>
                    <a:pt x="6378" y="6914"/>
                    <a:pt x="6963" y="8149"/>
                    <a:pt x="6880" y="8149"/>
                  </a:cubicBezTo>
                  <a:cubicBezTo>
                    <a:pt x="6877" y="8149"/>
                    <a:pt x="6875" y="8149"/>
                    <a:pt x="6872" y="8149"/>
                  </a:cubicBezTo>
                  <a:cubicBezTo>
                    <a:pt x="6675" y="8149"/>
                    <a:pt x="6020" y="7352"/>
                    <a:pt x="5896" y="7228"/>
                  </a:cubicBezTo>
                  <a:cubicBezTo>
                    <a:pt x="5875" y="7206"/>
                    <a:pt x="5850" y="7197"/>
                    <a:pt x="5826" y="7197"/>
                  </a:cubicBezTo>
                  <a:cubicBezTo>
                    <a:pt x="5759" y="7197"/>
                    <a:pt x="5698" y="7271"/>
                    <a:pt x="5729" y="7333"/>
                  </a:cubicBezTo>
                  <a:cubicBezTo>
                    <a:pt x="6106" y="7939"/>
                    <a:pt x="6419" y="8588"/>
                    <a:pt x="6775" y="9195"/>
                  </a:cubicBezTo>
                  <a:cubicBezTo>
                    <a:pt x="6922" y="9437"/>
                    <a:pt x="6963" y="9529"/>
                    <a:pt x="6937" y="9529"/>
                  </a:cubicBezTo>
                  <a:cubicBezTo>
                    <a:pt x="6862" y="9529"/>
                    <a:pt x="6205" y="8708"/>
                    <a:pt x="6064" y="8567"/>
                  </a:cubicBezTo>
                  <a:cubicBezTo>
                    <a:pt x="6047" y="8545"/>
                    <a:pt x="6025" y="8536"/>
                    <a:pt x="6003" y="8536"/>
                  </a:cubicBezTo>
                  <a:cubicBezTo>
                    <a:pt x="5939" y="8536"/>
                    <a:pt x="5871" y="8610"/>
                    <a:pt x="5917" y="8672"/>
                  </a:cubicBezTo>
                  <a:cubicBezTo>
                    <a:pt x="6064" y="8965"/>
                    <a:pt x="6273" y="9655"/>
                    <a:pt x="6545" y="10074"/>
                  </a:cubicBezTo>
                  <a:cubicBezTo>
                    <a:pt x="6336" y="9822"/>
                    <a:pt x="6064" y="9425"/>
                    <a:pt x="5938" y="9299"/>
                  </a:cubicBezTo>
                  <a:cubicBezTo>
                    <a:pt x="5916" y="9278"/>
                    <a:pt x="5893" y="9269"/>
                    <a:pt x="5872" y="9269"/>
                  </a:cubicBezTo>
                  <a:cubicBezTo>
                    <a:pt x="5810" y="9269"/>
                    <a:pt x="5761" y="9342"/>
                    <a:pt x="5792" y="9404"/>
                  </a:cubicBezTo>
                  <a:cubicBezTo>
                    <a:pt x="5917" y="9697"/>
                    <a:pt x="6273" y="10220"/>
                    <a:pt x="6252" y="10492"/>
                  </a:cubicBezTo>
                  <a:cubicBezTo>
                    <a:pt x="6356" y="10647"/>
                    <a:pt x="6379" y="10723"/>
                    <a:pt x="6332" y="10723"/>
                  </a:cubicBezTo>
                  <a:cubicBezTo>
                    <a:pt x="6303" y="10723"/>
                    <a:pt x="6248" y="10694"/>
                    <a:pt x="6168" y="10638"/>
                  </a:cubicBezTo>
                  <a:cubicBezTo>
                    <a:pt x="6001" y="10576"/>
                    <a:pt x="5834" y="10450"/>
                    <a:pt x="5729" y="10262"/>
                  </a:cubicBezTo>
                  <a:cubicBezTo>
                    <a:pt x="5708" y="10241"/>
                    <a:pt x="5684" y="10231"/>
                    <a:pt x="5661" y="10231"/>
                  </a:cubicBezTo>
                  <a:cubicBezTo>
                    <a:pt x="5593" y="10231"/>
                    <a:pt x="5536" y="10309"/>
                    <a:pt x="5582" y="10387"/>
                  </a:cubicBezTo>
                  <a:cubicBezTo>
                    <a:pt x="5831" y="10843"/>
                    <a:pt x="6141" y="11525"/>
                    <a:pt x="6473" y="11823"/>
                  </a:cubicBezTo>
                  <a:lnTo>
                    <a:pt x="6473" y="11823"/>
                  </a:lnTo>
                  <a:cubicBezTo>
                    <a:pt x="6119" y="11507"/>
                    <a:pt x="5684" y="10949"/>
                    <a:pt x="5290" y="10555"/>
                  </a:cubicBezTo>
                  <a:cubicBezTo>
                    <a:pt x="5268" y="10533"/>
                    <a:pt x="5244" y="10524"/>
                    <a:pt x="5221" y="10524"/>
                  </a:cubicBezTo>
                  <a:cubicBezTo>
                    <a:pt x="5153" y="10524"/>
                    <a:pt x="5091" y="10602"/>
                    <a:pt x="5122" y="10680"/>
                  </a:cubicBezTo>
                  <a:lnTo>
                    <a:pt x="5687" y="11622"/>
                  </a:lnTo>
                  <a:cubicBezTo>
                    <a:pt x="5394" y="11308"/>
                    <a:pt x="5059" y="11015"/>
                    <a:pt x="4766" y="10764"/>
                  </a:cubicBezTo>
                  <a:cubicBezTo>
                    <a:pt x="4745" y="10742"/>
                    <a:pt x="4720" y="10733"/>
                    <a:pt x="4696" y="10733"/>
                  </a:cubicBezTo>
                  <a:cubicBezTo>
                    <a:pt x="4629" y="10733"/>
                    <a:pt x="4568" y="10807"/>
                    <a:pt x="4599" y="10869"/>
                  </a:cubicBezTo>
                  <a:cubicBezTo>
                    <a:pt x="5080" y="11475"/>
                    <a:pt x="5834" y="12375"/>
                    <a:pt x="6106" y="13003"/>
                  </a:cubicBezTo>
                  <a:cubicBezTo>
                    <a:pt x="5854" y="12480"/>
                    <a:pt x="5164" y="12061"/>
                    <a:pt x="4704" y="11727"/>
                  </a:cubicBezTo>
                  <a:cubicBezTo>
                    <a:pt x="4695" y="11721"/>
                    <a:pt x="4686" y="11718"/>
                    <a:pt x="4676" y="11718"/>
                  </a:cubicBezTo>
                  <a:cubicBezTo>
                    <a:pt x="4615" y="11718"/>
                    <a:pt x="4545" y="11822"/>
                    <a:pt x="4599" y="11894"/>
                  </a:cubicBezTo>
                  <a:cubicBezTo>
                    <a:pt x="4766" y="12061"/>
                    <a:pt x="5394" y="13003"/>
                    <a:pt x="5854" y="13568"/>
                  </a:cubicBezTo>
                  <a:cubicBezTo>
                    <a:pt x="5415" y="13212"/>
                    <a:pt x="4850" y="12835"/>
                    <a:pt x="4787" y="12794"/>
                  </a:cubicBezTo>
                  <a:cubicBezTo>
                    <a:pt x="4771" y="12787"/>
                    <a:pt x="4755" y="12784"/>
                    <a:pt x="4741" y="12784"/>
                  </a:cubicBezTo>
                  <a:cubicBezTo>
                    <a:pt x="4661" y="12784"/>
                    <a:pt x="4612" y="12873"/>
                    <a:pt x="4683" y="12961"/>
                  </a:cubicBezTo>
                  <a:cubicBezTo>
                    <a:pt x="4955" y="13296"/>
                    <a:pt x="5206" y="13672"/>
                    <a:pt x="5436" y="14028"/>
                  </a:cubicBezTo>
                  <a:cubicBezTo>
                    <a:pt x="5164" y="13777"/>
                    <a:pt x="4892" y="13526"/>
                    <a:pt x="4850" y="13505"/>
                  </a:cubicBezTo>
                  <a:cubicBezTo>
                    <a:pt x="4832" y="13496"/>
                    <a:pt x="4811" y="13492"/>
                    <a:pt x="4791" y="13492"/>
                  </a:cubicBezTo>
                  <a:cubicBezTo>
                    <a:pt x="4719" y="13492"/>
                    <a:pt x="4650" y="13544"/>
                    <a:pt x="4683" y="13610"/>
                  </a:cubicBezTo>
                  <a:cubicBezTo>
                    <a:pt x="4787" y="13798"/>
                    <a:pt x="5018" y="14363"/>
                    <a:pt x="5310" y="14865"/>
                  </a:cubicBezTo>
                  <a:cubicBezTo>
                    <a:pt x="4976" y="14551"/>
                    <a:pt x="4662" y="14258"/>
                    <a:pt x="4327" y="13944"/>
                  </a:cubicBezTo>
                  <a:cubicBezTo>
                    <a:pt x="4311" y="13937"/>
                    <a:pt x="4295" y="13933"/>
                    <a:pt x="4279" y="13933"/>
                  </a:cubicBezTo>
                  <a:cubicBezTo>
                    <a:pt x="4209" y="13933"/>
                    <a:pt x="4147" y="13998"/>
                    <a:pt x="4181" y="14049"/>
                  </a:cubicBezTo>
                  <a:cubicBezTo>
                    <a:pt x="4474" y="14530"/>
                    <a:pt x="4787" y="14991"/>
                    <a:pt x="5018" y="15514"/>
                  </a:cubicBezTo>
                  <a:cubicBezTo>
                    <a:pt x="5164" y="15823"/>
                    <a:pt x="5174" y="15930"/>
                    <a:pt x="5106" y="15930"/>
                  </a:cubicBezTo>
                  <a:cubicBezTo>
                    <a:pt x="5000" y="15930"/>
                    <a:pt x="4700" y="15667"/>
                    <a:pt x="4432" y="15514"/>
                  </a:cubicBezTo>
                  <a:cubicBezTo>
                    <a:pt x="4420" y="15511"/>
                    <a:pt x="4409" y="15510"/>
                    <a:pt x="4398" y="15510"/>
                  </a:cubicBezTo>
                  <a:cubicBezTo>
                    <a:pt x="4328" y="15510"/>
                    <a:pt x="4273" y="15564"/>
                    <a:pt x="4327" y="15618"/>
                  </a:cubicBezTo>
                  <a:cubicBezTo>
                    <a:pt x="4536" y="15995"/>
                    <a:pt x="4746" y="16351"/>
                    <a:pt x="4997" y="16664"/>
                  </a:cubicBezTo>
                  <a:cubicBezTo>
                    <a:pt x="4766" y="16413"/>
                    <a:pt x="4557" y="16183"/>
                    <a:pt x="4327" y="15911"/>
                  </a:cubicBezTo>
                  <a:cubicBezTo>
                    <a:pt x="4305" y="15883"/>
                    <a:pt x="4277" y="15872"/>
                    <a:pt x="4248" y="15872"/>
                  </a:cubicBezTo>
                  <a:cubicBezTo>
                    <a:pt x="4171" y="15872"/>
                    <a:pt x="4093" y="15960"/>
                    <a:pt x="4139" y="16037"/>
                  </a:cubicBezTo>
                  <a:cubicBezTo>
                    <a:pt x="4264" y="16246"/>
                    <a:pt x="5227" y="17983"/>
                    <a:pt x="5394" y="18317"/>
                  </a:cubicBezTo>
                  <a:cubicBezTo>
                    <a:pt x="5206" y="18066"/>
                    <a:pt x="4264" y="17062"/>
                    <a:pt x="4118" y="16874"/>
                  </a:cubicBezTo>
                  <a:cubicBezTo>
                    <a:pt x="4097" y="16848"/>
                    <a:pt x="4072" y="16838"/>
                    <a:pt x="4047" y="16838"/>
                  </a:cubicBezTo>
                  <a:cubicBezTo>
                    <a:pt x="3966" y="16838"/>
                    <a:pt x="3882" y="16941"/>
                    <a:pt x="3929" y="17020"/>
                  </a:cubicBezTo>
                  <a:cubicBezTo>
                    <a:pt x="4327" y="17711"/>
                    <a:pt x="4704" y="18652"/>
                    <a:pt x="5206" y="19175"/>
                  </a:cubicBezTo>
                  <a:cubicBezTo>
                    <a:pt x="4913" y="18903"/>
                    <a:pt x="4453" y="18338"/>
                    <a:pt x="3950" y="18004"/>
                  </a:cubicBezTo>
                  <a:cubicBezTo>
                    <a:pt x="3937" y="17997"/>
                    <a:pt x="3923" y="17994"/>
                    <a:pt x="3909" y="17994"/>
                  </a:cubicBezTo>
                  <a:cubicBezTo>
                    <a:pt x="3832" y="17994"/>
                    <a:pt x="3751" y="18083"/>
                    <a:pt x="3804" y="18171"/>
                  </a:cubicBezTo>
                  <a:cubicBezTo>
                    <a:pt x="4118" y="18652"/>
                    <a:pt x="4432" y="19175"/>
                    <a:pt x="4746" y="19657"/>
                  </a:cubicBezTo>
                  <a:cubicBezTo>
                    <a:pt x="4474" y="19385"/>
                    <a:pt x="4222" y="19175"/>
                    <a:pt x="3950" y="18945"/>
                  </a:cubicBezTo>
                  <a:cubicBezTo>
                    <a:pt x="3929" y="18924"/>
                    <a:pt x="3904" y="18915"/>
                    <a:pt x="3879" y="18915"/>
                  </a:cubicBezTo>
                  <a:cubicBezTo>
                    <a:pt x="3807" y="18915"/>
                    <a:pt x="3742" y="18993"/>
                    <a:pt x="3804" y="19071"/>
                  </a:cubicBezTo>
                  <a:cubicBezTo>
                    <a:pt x="3929" y="19280"/>
                    <a:pt x="4976" y="21017"/>
                    <a:pt x="5101" y="21247"/>
                  </a:cubicBezTo>
                  <a:cubicBezTo>
                    <a:pt x="4976" y="21058"/>
                    <a:pt x="3804" y="20096"/>
                    <a:pt x="3616" y="19949"/>
                  </a:cubicBezTo>
                  <a:cubicBezTo>
                    <a:pt x="3594" y="19928"/>
                    <a:pt x="3569" y="19919"/>
                    <a:pt x="3544" y="19919"/>
                  </a:cubicBezTo>
                  <a:cubicBezTo>
                    <a:pt x="3471" y="19919"/>
                    <a:pt x="3401" y="19997"/>
                    <a:pt x="3448" y="20075"/>
                  </a:cubicBezTo>
                  <a:cubicBezTo>
                    <a:pt x="3595" y="20305"/>
                    <a:pt x="4369" y="21979"/>
                    <a:pt x="4641" y="22251"/>
                  </a:cubicBezTo>
                  <a:cubicBezTo>
                    <a:pt x="4617" y="22233"/>
                    <a:pt x="4587" y="22207"/>
                    <a:pt x="4552" y="22175"/>
                  </a:cubicBezTo>
                  <a:lnTo>
                    <a:pt x="4552" y="22175"/>
                  </a:lnTo>
                  <a:cubicBezTo>
                    <a:pt x="4799" y="22425"/>
                    <a:pt x="5012" y="22643"/>
                    <a:pt x="5080" y="22711"/>
                  </a:cubicBezTo>
                  <a:cubicBezTo>
                    <a:pt x="5102" y="22733"/>
                    <a:pt x="5127" y="22742"/>
                    <a:pt x="5150" y="22742"/>
                  </a:cubicBezTo>
                  <a:cubicBezTo>
                    <a:pt x="5216" y="22742"/>
                    <a:pt x="5273" y="22669"/>
                    <a:pt x="5227" y="22607"/>
                  </a:cubicBezTo>
                  <a:cubicBezTo>
                    <a:pt x="5018" y="22251"/>
                    <a:pt x="4850" y="21874"/>
                    <a:pt x="4641" y="21519"/>
                  </a:cubicBezTo>
                  <a:cubicBezTo>
                    <a:pt x="4536" y="21330"/>
                    <a:pt x="4034" y="20619"/>
                    <a:pt x="4034" y="20410"/>
                  </a:cubicBezTo>
                  <a:lnTo>
                    <a:pt x="4034" y="20410"/>
                  </a:lnTo>
                  <a:cubicBezTo>
                    <a:pt x="4034" y="20640"/>
                    <a:pt x="5290" y="21519"/>
                    <a:pt x="5541" y="21749"/>
                  </a:cubicBezTo>
                  <a:cubicBezTo>
                    <a:pt x="5562" y="21770"/>
                    <a:pt x="5589" y="21779"/>
                    <a:pt x="5615" y="21779"/>
                  </a:cubicBezTo>
                  <a:cubicBezTo>
                    <a:pt x="5693" y="21779"/>
                    <a:pt x="5770" y="21701"/>
                    <a:pt x="5708" y="21623"/>
                  </a:cubicBezTo>
                  <a:cubicBezTo>
                    <a:pt x="5331" y="21017"/>
                    <a:pt x="5018" y="20326"/>
                    <a:pt x="4599" y="19782"/>
                  </a:cubicBezTo>
                  <a:cubicBezTo>
                    <a:pt x="4431" y="19558"/>
                    <a:pt x="4379" y="19471"/>
                    <a:pt x="4401" y="19471"/>
                  </a:cubicBezTo>
                  <a:cubicBezTo>
                    <a:pt x="4467" y="19471"/>
                    <a:pt x="5236" y="20304"/>
                    <a:pt x="5394" y="20431"/>
                  </a:cubicBezTo>
                  <a:cubicBezTo>
                    <a:pt x="5415" y="20452"/>
                    <a:pt x="5441" y="20461"/>
                    <a:pt x="5465" y="20461"/>
                  </a:cubicBezTo>
                  <a:cubicBezTo>
                    <a:pt x="5538" y="20461"/>
                    <a:pt x="5603" y="20383"/>
                    <a:pt x="5541" y="20305"/>
                  </a:cubicBezTo>
                  <a:cubicBezTo>
                    <a:pt x="5499" y="20201"/>
                    <a:pt x="4445" y="18506"/>
                    <a:pt x="4391" y="18506"/>
                  </a:cubicBezTo>
                  <a:cubicBezTo>
                    <a:pt x="4390" y="18506"/>
                    <a:pt x="4390" y="18506"/>
                    <a:pt x="4390" y="18506"/>
                  </a:cubicBezTo>
                  <a:cubicBezTo>
                    <a:pt x="4393" y="18504"/>
                    <a:pt x="4396" y="18503"/>
                    <a:pt x="4400" y="18503"/>
                  </a:cubicBezTo>
                  <a:cubicBezTo>
                    <a:pt x="4544" y="18503"/>
                    <a:pt x="5418" y="19576"/>
                    <a:pt x="5520" y="19698"/>
                  </a:cubicBezTo>
                  <a:cubicBezTo>
                    <a:pt x="5542" y="19726"/>
                    <a:pt x="5569" y="19738"/>
                    <a:pt x="5595" y="19738"/>
                  </a:cubicBezTo>
                  <a:cubicBezTo>
                    <a:pt x="5666" y="19738"/>
                    <a:pt x="5733" y="19650"/>
                    <a:pt x="5687" y="19573"/>
                  </a:cubicBezTo>
                  <a:cubicBezTo>
                    <a:pt x="5290" y="18861"/>
                    <a:pt x="4766" y="18129"/>
                    <a:pt x="4474" y="17376"/>
                  </a:cubicBezTo>
                  <a:lnTo>
                    <a:pt x="4474" y="17376"/>
                  </a:lnTo>
                  <a:cubicBezTo>
                    <a:pt x="4641" y="17794"/>
                    <a:pt x="5331" y="18443"/>
                    <a:pt x="5750" y="18903"/>
                  </a:cubicBezTo>
                  <a:cubicBezTo>
                    <a:pt x="5775" y="18929"/>
                    <a:pt x="5803" y="18939"/>
                    <a:pt x="5830" y="18939"/>
                  </a:cubicBezTo>
                  <a:cubicBezTo>
                    <a:pt x="5913" y="18939"/>
                    <a:pt x="5986" y="18836"/>
                    <a:pt x="5938" y="18757"/>
                  </a:cubicBezTo>
                  <a:cubicBezTo>
                    <a:pt x="5729" y="18276"/>
                    <a:pt x="5499" y="17773"/>
                    <a:pt x="5227" y="17271"/>
                  </a:cubicBezTo>
                  <a:lnTo>
                    <a:pt x="5227" y="17271"/>
                  </a:lnTo>
                  <a:cubicBezTo>
                    <a:pt x="5415" y="17481"/>
                    <a:pt x="5603" y="17669"/>
                    <a:pt x="5792" y="17857"/>
                  </a:cubicBezTo>
                  <a:cubicBezTo>
                    <a:pt x="5815" y="17880"/>
                    <a:pt x="5840" y="17890"/>
                    <a:pt x="5865" y="17890"/>
                  </a:cubicBezTo>
                  <a:cubicBezTo>
                    <a:pt x="5949" y="17890"/>
                    <a:pt x="6019" y="17771"/>
                    <a:pt x="5938" y="17690"/>
                  </a:cubicBezTo>
                  <a:cubicBezTo>
                    <a:pt x="5891" y="17643"/>
                    <a:pt x="5851" y="17590"/>
                    <a:pt x="5810" y="17541"/>
                  </a:cubicBezTo>
                  <a:lnTo>
                    <a:pt x="5810" y="17541"/>
                  </a:lnTo>
                  <a:lnTo>
                    <a:pt x="5959" y="17690"/>
                  </a:lnTo>
                  <a:cubicBezTo>
                    <a:pt x="5976" y="17706"/>
                    <a:pt x="5991" y="17713"/>
                    <a:pt x="6003" y="17713"/>
                  </a:cubicBezTo>
                  <a:cubicBezTo>
                    <a:pt x="6038" y="17713"/>
                    <a:pt x="6053" y="17663"/>
                    <a:pt x="6022" y="17648"/>
                  </a:cubicBezTo>
                  <a:cubicBezTo>
                    <a:pt x="5687" y="17292"/>
                    <a:pt x="4997" y="16748"/>
                    <a:pt x="4913" y="16288"/>
                  </a:cubicBezTo>
                  <a:cubicBezTo>
                    <a:pt x="4698" y="16073"/>
                    <a:pt x="4652" y="15965"/>
                    <a:pt x="4775" y="15965"/>
                  </a:cubicBezTo>
                  <a:cubicBezTo>
                    <a:pt x="4795" y="15965"/>
                    <a:pt x="4820" y="15968"/>
                    <a:pt x="4850" y="15974"/>
                  </a:cubicBezTo>
                  <a:cubicBezTo>
                    <a:pt x="5101" y="16100"/>
                    <a:pt x="5331" y="16246"/>
                    <a:pt x="5603" y="16392"/>
                  </a:cubicBezTo>
                  <a:cubicBezTo>
                    <a:pt x="5617" y="16399"/>
                    <a:pt x="5630" y="16402"/>
                    <a:pt x="5642" y="16402"/>
                  </a:cubicBezTo>
                  <a:cubicBezTo>
                    <a:pt x="5705" y="16402"/>
                    <a:pt x="5743" y="16323"/>
                    <a:pt x="5708" y="16288"/>
                  </a:cubicBezTo>
                  <a:cubicBezTo>
                    <a:pt x="5544" y="16022"/>
                    <a:pt x="4800" y="14495"/>
                    <a:pt x="4611" y="14467"/>
                  </a:cubicBezTo>
                  <a:lnTo>
                    <a:pt x="4611" y="14467"/>
                  </a:lnTo>
                  <a:cubicBezTo>
                    <a:pt x="4737" y="14479"/>
                    <a:pt x="5221" y="14943"/>
                    <a:pt x="5645" y="15367"/>
                  </a:cubicBezTo>
                  <a:cubicBezTo>
                    <a:pt x="5813" y="15576"/>
                    <a:pt x="5959" y="15765"/>
                    <a:pt x="6106" y="15807"/>
                  </a:cubicBezTo>
                  <a:lnTo>
                    <a:pt x="6440" y="16141"/>
                  </a:lnTo>
                  <a:cubicBezTo>
                    <a:pt x="6460" y="16161"/>
                    <a:pt x="6481" y="16169"/>
                    <a:pt x="6502" y="16169"/>
                  </a:cubicBezTo>
                  <a:cubicBezTo>
                    <a:pt x="6571" y="16169"/>
                    <a:pt x="6630" y="16080"/>
                    <a:pt x="6566" y="16016"/>
                  </a:cubicBezTo>
                  <a:cubicBezTo>
                    <a:pt x="6168" y="15576"/>
                    <a:pt x="5269" y="14656"/>
                    <a:pt x="5122" y="13986"/>
                  </a:cubicBezTo>
                  <a:cubicBezTo>
                    <a:pt x="5118" y="13966"/>
                    <a:pt x="5119" y="13958"/>
                    <a:pt x="5123" y="13958"/>
                  </a:cubicBezTo>
                  <a:cubicBezTo>
                    <a:pt x="5141" y="13958"/>
                    <a:pt x="5226" y="14111"/>
                    <a:pt x="5310" y="14195"/>
                  </a:cubicBezTo>
                  <a:cubicBezTo>
                    <a:pt x="5624" y="14509"/>
                    <a:pt x="5896" y="14886"/>
                    <a:pt x="6126" y="15284"/>
                  </a:cubicBezTo>
                  <a:cubicBezTo>
                    <a:pt x="6140" y="15317"/>
                    <a:pt x="6166" y="15331"/>
                    <a:pt x="6193" y="15331"/>
                  </a:cubicBezTo>
                  <a:cubicBezTo>
                    <a:pt x="6251" y="15331"/>
                    <a:pt x="6316" y="15265"/>
                    <a:pt x="6273" y="15179"/>
                  </a:cubicBezTo>
                  <a:cubicBezTo>
                    <a:pt x="6231" y="15074"/>
                    <a:pt x="6168" y="14970"/>
                    <a:pt x="6106" y="14865"/>
                  </a:cubicBezTo>
                  <a:cubicBezTo>
                    <a:pt x="6126" y="14781"/>
                    <a:pt x="6022" y="14656"/>
                    <a:pt x="5854" y="14468"/>
                  </a:cubicBezTo>
                  <a:cubicBezTo>
                    <a:pt x="5624" y="14112"/>
                    <a:pt x="5373" y="13735"/>
                    <a:pt x="5227" y="13379"/>
                  </a:cubicBezTo>
                  <a:lnTo>
                    <a:pt x="5227" y="13379"/>
                  </a:lnTo>
                  <a:cubicBezTo>
                    <a:pt x="5246" y="13437"/>
                    <a:pt x="5252" y="13460"/>
                    <a:pt x="5249" y="13460"/>
                  </a:cubicBezTo>
                  <a:cubicBezTo>
                    <a:pt x="5242" y="13460"/>
                    <a:pt x="5193" y="13347"/>
                    <a:pt x="5164" y="13275"/>
                  </a:cubicBezTo>
                  <a:lnTo>
                    <a:pt x="5164" y="13275"/>
                  </a:lnTo>
                  <a:cubicBezTo>
                    <a:pt x="5394" y="13484"/>
                    <a:pt x="6378" y="14363"/>
                    <a:pt x="6461" y="14468"/>
                  </a:cubicBezTo>
                  <a:cubicBezTo>
                    <a:pt x="6486" y="14498"/>
                    <a:pt x="6514" y="14511"/>
                    <a:pt x="6540" y="14511"/>
                  </a:cubicBezTo>
                  <a:cubicBezTo>
                    <a:pt x="6604" y="14511"/>
                    <a:pt x="6658" y="14437"/>
                    <a:pt x="6629" y="14363"/>
                  </a:cubicBezTo>
                  <a:cubicBezTo>
                    <a:pt x="6315" y="13798"/>
                    <a:pt x="5938" y="13254"/>
                    <a:pt x="5541" y="12731"/>
                  </a:cubicBezTo>
                  <a:cubicBezTo>
                    <a:pt x="5520" y="12668"/>
                    <a:pt x="5437" y="12585"/>
                    <a:pt x="5333" y="12482"/>
                  </a:cubicBezTo>
                  <a:lnTo>
                    <a:pt x="5333" y="12482"/>
                  </a:lnTo>
                  <a:cubicBezTo>
                    <a:pt x="5647" y="12795"/>
                    <a:pt x="5939" y="13087"/>
                    <a:pt x="6231" y="13463"/>
                  </a:cubicBezTo>
                  <a:cubicBezTo>
                    <a:pt x="6258" y="13496"/>
                    <a:pt x="6288" y="13511"/>
                    <a:pt x="6316" y="13511"/>
                  </a:cubicBezTo>
                  <a:cubicBezTo>
                    <a:pt x="6375" y="13511"/>
                    <a:pt x="6420" y="13444"/>
                    <a:pt x="6378" y="13359"/>
                  </a:cubicBezTo>
                  <a:cubicBezTo>
                    <a:pt x="6106" y="12752"/>
                    <a:pt x="5792" y="11957"/>
                    <a:pt x="5310" y="11413"/>
                  </a:cubicBezTo>
                  <a:lnTo>
                    <a:pt x="5310" y="11413"/>
                  </a:lnTo>
                  <a:cubicBezTo>
                    <a:pt x="5687" y="11831"/>
                    <a:pt x="6231" y="12584"/>
                    <a:pt x="6524" y="12982"/>
                  </a:cubicBezTo>
                  <a:cubicBezTo>
                    <a:pt x="6542" y="13013"/>
                    <a:pt x="6568" y="13025"/>
                    <a:pt x="6593" y="13025"/>
                  </a:cubicBezTo>
                  <a:cubicBezTo>
                    <a:pt x="6655" y="13025"/>
                    <a:pt x="6715" y="12951"/>
                    <a:pt x="6670" y="12877"/>
                  </a:cubicBezTo>
                  <a:cubicBezTo>
                    <a:pt x="6629" y="12794"/>
                    <a:pt x="6043" y="11727"/>
                    <a:pt x="5750" y="11224"/>
                  </a:cubicBezTo>
                  <a:lnTo>
                    <a:pt x="5750" y="11224"/>
                  </a:lnTo>
                  <a:cubicBezTo>
                    <a:pt x="6043" y="11580"/>
                    <a:pt x="6629" y="12166"/>
                    <a:pt x="6754" y="12271"/>
                  </a:cubicBezTo>
                  <a:cubicBezTo>
                    <a:pt x="6776" y="12292"/>
                    <a:pt x="6800" y="12301"/>
                    <a:pt x="6824" y="12301"/>
                  </a:cubicBezTo>
                  <a:cubicBezTo>
                    <a:pt x="6890" y="12301"/>
                    <a:pt x="6947" y="12228"/>
                    <a:pt x="6901" y="12166"/>
                  </a:cubicBezTo>
                  <a:cubicBezTo>
                    <a:pt x="6859" y="12061"/>
                    <a:pt x="6524" y="11434"/>
                    <a:pt x="6273" y="11015"/>
                  </a:cubicBezTo>
                  <a:lnTo>
                    <a:pt x="6273" y="11015"/>
                  </a:lnTo>
                  <a:lnTo>
                    <a:pt x="6650" y="11224"/>
                  </a:lnTo>
                  <a:cubicBezTo>
                    <a:pt x="6667" y="11238"/>
                    <a:pt x="6684" y="11243"/>
                    <a:pt x="6700" y="11243"/>
                  </a:cubicBezTo>
                  <a:cubicBezTo>
                    <a:pt x="6756" y="11243"/>
                    <a:pt x="6792" y="11165"/>
                    <a:pt x="6775" y="11099"/>
                  </a:cubicBezTo>
                  <a:cubicBezTo>
                    <a:pt x="6733" y="10994"/>
                    <a:pt x="6231" y="9802"/>
                    <a:pt x="6210" y="9802"/>
                  </a:cubicBezTo>
                  <a:lnTo>
                    <a:pt x="6210" y="9802"/>
                  </a:lnTo>
                  <a:cubicBezTo>
                    <a:pt x="6231" y="9802"/>
                    <a:pt x="7005" y="10764"/>
                    <a:pt x="7089" y="10848"/>
                  </a:cubicBezTo>
                  <a:cubicBezTo>
                    <a:pt x="7107" y="10861"/>
                    <a:pt x="7126" y="10867"/>
                    <a:pt x="7145" y="10867"/>
                  </a:cubicBezTo>
                  <a:cubicBezTo>
                    <a:pt x="7212" y="10867"/>
                    <a:pt x="7273" y="10792"/>
                    <a:pt x="7256" y="10743"/>
                  </a:cubicBezTo>
                  <a:cubicBezTo>
                    <a:pt x="7152" y="10534"/>
                    <a:pt x="6838" y="9655"/>
                    <a:pt x="6566" y="9278"/>
                  </a:cubicBezTo>
                  <a:lnTo>
                    <a:pt x="6566" y="9278"/>
                  </a:lnTo>
                  <a:cubicBezTo>
                    <a:pt x="6775" y="9530"/>
                    <a:pt x="7110" y="9927"/>
                    <a:pt x="7214" y="10032"/>
                  </a:cubicBezTo>
                  <a:cubicBezTo>
                    <a:pt x="7236" y="10053"/>
                    <a:pt x="7259" y="10062"/>
                    <a:pt x="7281" y="10062"/>
                  </a:cubicBezTo>
                  <a:cubicBezTo>
                    <a:pt x="7344" y="10062"/>
                    <a:pt x="7397" y="9989"/>
                    <a:pt x="7382" y="9927"/>
                  </a:cubicBezTo>
                  <a:cubicBezTo>
                    <a:pt x="7089" y="9299"/>
                    <a:pt x="6796" y="8588"/>
                    <a:pt x="6419" y="8044"/>
                  </a:cubicBezTo>
                  <a:cubicBezTo>
                    <a:pt x="6419" y="8044"/>
                    <a:pt x="6378" y="7981"/>
                    <a:pt x="6357" y="7960"/>
                  </a:cubicBezTo>
                  <a:lnTo>
                    <a:pt x="6357" y="7960"/>
                  </a:lnTo>
                  <a:cubicBezTo>
                    <a:pt x="6650" y="8232"/>
                    <a:pt x="7068" y="8609"/>
                    <a:pt x="7089" y="8651"/>
                  </a:cubicBezTo>
                  <a:cubicBezTo>
                    <a:pt x="7111" y="8662"/>
                    <a:pt x="7134" y="8667"/>
                    <a:pt x="7155" y="8667"/>
                  </a:cubicBezTo>
                  <a:cubicBezTo>
                    <a:pt x="7218" y="8667"/>
                    <a:pt x="7272" y="8624"/>
                    <a:pt x="7256" y="8546"/>
                  </a:cubicBezTo>
                  <a:cubicBezTo>
                    <a:pt x="7152" y="8065"/>
                    <a:pt x="6963" y="7646"/>
                    <a:pt x="6775" y="7207"/>
                  </a:cubicBezTo>
                  <a:lnTo>
                    <a:pt x="6775" y="7207"/>
                  </a:lnTo>
                  <a:cubicBezTo>
                    <a:pt x="7047" y="7437"/>
                    <a:pt x="7298" y="7709"/>
                    <a:pt x="7528" y="7939"/>
                  </a:cubicBezTo>
                  <a:cubicBezTo>
                    <a:pt x="7550" y="7961"/>
                    <a:pt x="7575" y="7970"/>
                    <a:pt x="7598" y="7970"/>
                  </a:cubicBezTo>
                  <a:cubicBezTo>
                    <a:pt x="7665" y="7970"/>
                    <a:pt x="7721" y="7897"/>
                    <a:pt x="7675" y="7835"/>
                  </a:cubicBezTo>
                  <a:cubicBezTo>
                    <a:pt x="7403" y="7437"/>
                    <a:pt x="6859" y="6809"/>
                    <a:pt x="6796" y="6349"/>
                  </a:cubicBezTo>
                  <a:cubicBezTo>
                    <a:pt x="6768" y="6157"/>
                    <a:pt x="6797" y="6084"/>
                    <a:pt x="6859" y="6084"/>
                  </a:cubicBezTo>
                  <a:cubicBezTo>
                    <a:pt x="7027" y="6084"/>
                    <a:pt x="7433" y="6620"/>
                    <a:pt x="7570" y="6789"/>
                  </a:cubicBezTo>
                  <a:cubicBezTo>
                    <a:pt x="7586" y="6810"/>
                    <a:pt x="7606" y="6819"/>
                    <a:pt x="7625" y="6819"/>
                  </a:cubicBezTo>
                  <a:cubicBezTo>
                    <a:pt x="7679" y="6819"/>
                    <a:pt x="7732" y="6746"/>
                    <a:pt x="7717" y="6684"/>
                  </a:cubicBezTo>
                  <a:cubicBezTo>
                    <a:pt x="7487" y="6140"/>
                    <a:pt x="7110" y="5533"/>
                    <a:pt x="6963" y="4947"/>
                  </a:cubicBezTo>
                  <a:cubicBezTo>
                    <a:pt x="6963" y="4931"/>
                    <a:pt x="6963" y="4927"/>
                    <a:pt x="6954" y="4917"/>
                  </a:cubicBezTo>
                  <a:lnTo>
                    <a:pt x="6954" y="4917"/>
                  </a:lnTo>
                  <a:cubicBezTo>
                    <a:pt x="6971" y="4935"/>
                    <a:pt x="6988" y="4958"/>
                    <a:pt x="7005" y="5010"/>
                  </a:cubicBezTo>
                  <a:cubicBezTo>
                    <a:pt x="7298" y="5303"/>
                    <a:pt x="7528" y="5575"/>
                    <a:pt x="7800" y="5868"/>
                  </a:cubicBezTo>
                  <a:cubicBezTo>
                    <a:pt x="7822" y="5889"/>
                    <a:pt x="7846" y="5898"/>
                    <a:pt x="7869" y="5898"/>
                  </a:cubicBezTo>
                  <a:cubicBezTo>
                    <a:pt x="7936" y="5898"/>
                    <a:pt x="7994" y="5820"/>
                    <a:pt x="7947" y="5742"/>
                  </a:cubicBezTo>
                  <a:cubicBezTo>
                    <a:pt x="7779" y="5428"/>
                    <a:pt x="7005" y="4382"/>
                    <a:pt x="7047" y="4068"/>
                  </a:cubicBezTo>
                  <a:lnTo>
                    <a:pt x="7047" y="4068"/>
                  </a:lnTo>
                  <a:cubicBezTo>
                    <a:pt x="7047" y="4173"/>
                    <a:pt x="7989" y="4905"/>
                    <a:pt x="8198" y="5052"/>
                  </a:cubicBezTo>
                  <a:cubicBezTo>
                    <a:pt x="8214" y="5073"/>
                    <a:pt x="8235" y="5082"/>
                    <a:pt x="8257" y="5082"/>
                  </a:cubicBezTo>
                  <a:cubicBezTo>
                    <a:pt x="8322" y="5082"/>
                    <a:pt x="8391" y="5004"/>
                    <a:pt x="8344" y="4926"/>
                  </a:cubicBezTo>
                  <a:cubicBezTo>
                    <a:pt x="8009" y="4414"/>
                    <a:pt x="7655" y="3863"/>
                    <a:pt x="7283" y="3329"/>
                  </a:cubicBezTo>
                  <a:lnTo>
                    <a:pt x="7283" y="3329"/>
                  </a:lnTo>
                  <a:cubicBezTo>
                    <a:pt x="7541" y="3611"/>
                    <a:pt x="7845" y="3861"/>
                    <a:pt x="8114" y="4110"/>
                  </a:cubicBezTo>
                  <a:cubicBezTo>
                    <a:pt x="8136" y="4132"/>
                    <a:pt x="8160" y="4141"/>
                    <a:pt x="8182" y="4141"/>
                  </a:cubicBezTo>
                  <a:cubicBezTo>
                    <a:pt x="8250" y="4141"/>
                    <a:pt x="8307" y="4063"/>
                    <a:pt x="8261" y="3985"/>
                  </a:cubicBezTo>
                  <a:cubicBezTo>
                    <a:pt x="8219" y="3880"/>
                    <a:pt x="7633" y="2813"/>
                    <a:pt x="7424" y="2374"/>
                  </a:cubicBezTo>
                  <a:lnTo>
                    <a:pt x="7424" y="2374"/>
                  </a:lnTo>
                  <a:cubicBezTo>
                    <a:pt x="7633" y="2583"/>
                    <a:pt x="8135" y="2834"/>
                    <a:pt x="8261" y="2918"/>
                  </a:cubicBezTo>
                  <a:cubicBezTo>
                    <a:pt x="8274" y="2924"/>
                    <a:pt x="8288" y="2927"/>
                    <a:pt x="8302" y="2927"/>
                  </a:cubicBezTo>
                  <a:cubicBezTo>
                    <a:pt x="8379" y="2927"/>
                    <a:pt x="8463" y="2839"/>
                    <a:pt x="8428" y="2750"/>
                  </a:cubicBezTo>
                  <a:cubicBezTo>
                    <a:pt x="8323" y="2604"/>
                    <a:pt x="7696" y="1788"/>
                    <a:pt x="7612" y="1599"/>
                  </a:cubicBezTo>
                  <a:lnTo>
                    <a:pt x="7612" y="1599"/>
                  </a:lnTo>
                  <a:cubicBezTo>
                    <a:pt x="7738" y="1788"/>
                    <a:pt x="8763" y="2415"/>
                    <a:pt x="8888" y="2520"/>
                  </a:cubicBezTo>
                  <a:cubicBezTo>
                    <a:pt x="8906" y="2533"/>
                    <a:pt x="8925" y="2539"/>
                    <a:pt x="8945" y="2539"/>
                  </a:cubicBezTo>
                  <a:cubicBezTo>
                    <a:pt x="9017" y="2539"/>
                    <a:pt x="9089" y="2456"/>
                    <a:pt x="9056" y="2374"/>
                  </a:cubicBezTo>
                  <a:cubicBezTo>
                    <a:pt x="8763" y="1976"/>
                    <a:pt x="8407" y="1579"/>
                    <a:pt x="8156" y="1139"/>
                  </a:cubicBezTo>
                  <a:cubicBezTo>
                    <a:pt x="8156" y="1118"/>
                    <a:pt x="8156" y="1118"/>
                    <a:pt x="8135" y="1076"/>
                  </a:cubicBezTo>
                  <a:lnTo>
                    <a:pt x="8135" y="1076"/>
                  </a:lnTo>
                  <a:cubicBezTo>
                    <a:pt x="8303" y="1181"/>
                    <a:pt x="8449" y="1286"/>
                    <a:pt x="8637" y="1390"/>
                  </a:cubicBezTo>
                  <a:cubicBezTo>
                    <a:pt x="8657" y="1402"/>
                    <a:pt x="8677" y="1407"/>
                    <a:pt x="8695" y="1407"/>
                  </a:cubicBezTo>
                  <a:cubicBezTo>
                    <a:pt x="8775" y="1407"/>
                    <a:pt x="8831" y="1312"/>
                    <a:pt x="8763" y="1244"/>
                  </a:cubicBezTo>
                  <a:cubicBezTo>
                    <a:pt x="8655" y="1101"/>
                    <a:pt x="8334" y="820"/>
                    <a:pt x="8230" y="741"/>
                  </a:cubicBezTo>
                  <a:lnTo>
                    <a:pt x="8230" y="741"/>
                  </a:lnTo>
                  <a:cubicBezTo>
                    <a:pt x="8414" y="864"/>
                    <a:pt x="8796" y="1166"/>
                    <a:pt x="8993" y="1265"/>
                  </a:cubicBezTo>
                  <a:cubicBezTo>
                    <a:pt x="9015" y="1278"/>
                    <a:pt x="9037" y="1284"/>
                    <a:pt x="9056" y="1284"/>
                  </a:cubicBezTo>
                  <a:cubicBezTo>
                    <a:pt x="9128" y="1284"/>
                    <a:pt x="9172" y="1205"/>
                    <a:pt x="9139" y="1139"/>
                  </a:cubicBezTo>
                  <a:cubicBezTo>
                    <a:pt x="9098" y="1055"/>
                    <a:pt x="8784" y="616"/>
                    <a:pt x="8679" y="407"/>
                  </a:cubicBezTo>
                  <a:lnTo>
                    <a:pt x="8679" y="407"/>
                  </a:lnTo>
                  <a:lnTo>
                    <a:pt x="8888" y="511"/>
                  </a:lnTo>
                  <a:cubicBezTo>
                    <a:pt x="8912" y="525"/>
                    <a:pt x="8935" y="531"/>
                    <a:pt x="8956" y="531"/>
                  </a:cubicBezTo>
                  <a:cubicBezTo>
                    <a:pt x="9062" y="531"/>
                    <a:pt x="9116" y="376"/>
                    <a:pt x="8993" y="323"/>
                  </a:cubicBezTo>
                  <a:cubicBezTo>
                    <a:pt x="8784" y="219"/>
                    <a:pt x="8616" y="114"/>
                    <a:pt x="8407" y="9"/>
                  </a:cubicBezTo>
                  <a:cubicBezTo>
                    <a:pt x="8393" y="4"/>
                    <a:pt x="8379" y="1"/>
                    <a:pt x="8365" y="1"/>
                  </a:cubicBezTo>
                  <a:close/>
                  <a:moveTo>
                    <a:pt x="2278" y="29302"/>
                  </a:moveTo>
                  <a:cubicBezTo>
                    <a:pt x="2278" y="29302"/>
                    <a:pt x="2277" y="29302"/>
                    <a:pt x="2277" y="29302"/>
                  </a:cubicBezTo>
                  <a:cubicBezTo>
                    <a:pt x="2277" y="29302"/>
                    <a:pt x="2278" y="29302"/>
                    <a:pt x="2278" y="29302"/>
                  </a:cubicBezTo>
                  <a:close/>
                  <a:moveTo>
                    <a:pt x="3087" y="20726"/>
                  </a:moveTo>
                  <a:cubicBezTo>
                    <a:pt x="3019" y="20726"/>
                    <a:pt x="2938" y="20808"/>
                    <a:pt x="2988" y="20891"/>
                  </a:cubicBezTo>
                  <a:cubicBezTo>
                    <a:pt x="3239" y="21435"/>
                    <a:pt x="3553" y="21958"/>
                    <a:pt x="3929" y="22481"/>
                  </a:cubicBezTo>
                  <a:cubicBezTo>
                    <a:pt x="3720" y="22293"/>
                    <a:pt x="3511" y="22146"/>
                    <a:pt x="3323" y="21979"/>
                  </a:cubicBezTo>
                  <a:cubicBezTo>
                    <a:pt x="3301" y="21958"/>
                    <a:pt x="3276" y="21949"/>
                    <a:pt x="3251" y="21949"/>
                  </a:cubicBezTo>
                  <a:cubicBezTo>
                    <a:pt x="3179" y="21949"/>
                    <a:pt x="3114" y="22027"/>
                    <a:pt x="3176" y="22105"/>
                  </a:cubicBezTo>
                  <a:cubicBezTo>
                    <a:pt x="3549" y="22685"/>
                    <a:pt x="4230" y="23388"/>
                    <a:pt x="4467" y="23950"/>
                  </a:cubicBezTo>
                  <a:lnTo>
                    <a:pt x="4467" y="23950"/>
                  </a:lnTo>
                  <a:cubicBezTo>
                    <a:pt x="4314" y="23612"/>
                    <a:pt x="3275" y="22999"/>
                    <a:pt x="2904" y="22690"/>
                  </a:cubicBezTo>
                  <a:cubicBezTo>
                    <a:pt x="2884" y="22675"/>
                    <a:pt x="2861" y="22669"/>
                    <a:pt x="2838" y="22669"/>
                  </a:cubicBezTo>
                  <a:cubicBezTo>
                    <a:pt x="2764" y="22669"/>
                    <a:pt x="2694" y="22736"/>
                    <a:pt x="2758" y="22816"/>
                  </a:cubicBezTo>
                  <a:cubicBezTo>
                    <a:pt x="3218" y="23465"/>
                    <a:pt x="3699" y="24155"/>
                    <a:pt x="4181" y="24804"/>
                  </a:cubicBezTo>
                  <a:cubicBezTo>
                    <a:pt x="3867" y="24490"/>
                    <a:pt x="3511" y="24197"/>
                    <a:pt x="3176" y="23883"/>
                  </a:cubicBezTo>
                  <a:cubicBezTo>
                    <a:pt x="3155" y="23872"/>
                    <a:pt x="3130" y="23867"/>
                    <a:pt x="3107" y="23867"/>
                  </a:cubicBezTo>
                  <a:cubicBezTo>
                    <a:pt x="3039" y="23867"/>
                    <a:pt x="2978" y="23910"/>
                    <a:pt x="3009" y="23988"/>
                  </a:cubicBezTo>
                  <a:cubicBezTo>
                    <a:pt x="3093" y="24176"/>
                    <a:pt x="3490" y="25076"/>
                    <a:pt x="3804" y="25641"/>
                  </a:cubicBezTo>
                  <a:cubicBezTo>
                    <a:pt x="3344" y="25327"/>
                    <a:pt x="2758" y="24971"/>
                    <a:pt x="2611" y="24908"/>
                  </a:cubicBezTo>
                  <a:cubicBezTo>
                    <a:pt x="2605" y="24906"/>
                    <a:pt x="2597" y="24905"/>
                    <a:pt x="2590" y="24905"/>
                  </a:cubicBezTo>
                  <a:cubicBezTo>
                    <a:pt x="2528" y="24905"/>
                    <a:pt x="2448" y="24978"/>
                    <a:pt x="2486" y="25034"/>
                  </a:cubicBezTo>
                  <a:cubicBezTo>
                    <a:pt x="2650" y="25281"/>
                    <a:pt x="4131" y="27208"/>
                    <a:pt x="4140" y="27311"/>
                  </a:cubicBezTo>
                  <a:lnTo>
                    <a:pt x="4140" y="27311"/>
                  </a:lnTo>
                  <a:cubicBezTo>
                    <a:pt x="4126" y="27230"/>
                    <a:pt x="2753" y="26160"/>
                    <a:pt x="2507" y="25975"/>
                  </a:cubicBezTo>
                  <a:cubicBezTo>
                    <a:pt x="2495" y="25968"/>
                    <a:pt x="2480" y="25964"/>
                    <a:pt x="2465" y="25964"/>
                  </a:cubicBezTo>
                  <a:cubicBezTo>
                    <a:pt x="2396" y="25964"/>
                    <a:pt x="2309" y="26029"/>
                    <a:pt x="2360" y="26080"/>
                  </a:cubicBezTo>
                  <a:cubicBezTo>
                    <a:pt x="2465" y="26247"/>
                    <a:pt x="3239" y="27419"/>
                    <a:pt x="3616" y="27921"/>
                  </a:cubicBezTo>
                  <a:cubicBezTo>
                    <a:pt x="3218" y="27587"/>
                    <a:pt x="2297" y="27001"/>
                    <a:pt x="2235" y="26959"/>
                  </a:cubicBezTo>
                  <a:cubicBezTo>
                    <a:pt x="2217" y="26946"/>
                    <a:pt x="2198" y="26940"/>
                    <a:pt x="2180" y="26940"/>
                  </a:cubicBezTo>
                  <a:cubicBezTo>
                    <a:pt x="2113" y="26940"/>
                    <a:pt x="2055" y="27019"/>
                    <a:pt x="2088" y="27084"/>
                  </a:cubicBezTo>
                  <a:cubicBezTo>
                    <a:pt x="2595" y="27793"/>
                    <a:pt x="3297" y="28542"/>
                    <a:pt x="3721" y="29253"/>
                  </a:cubicBezTo>
                  <a:lnTo>
                    <a:pt x="3721" y="29253"/>
                  </a:lnTo>
                  <a:cubicBezTo>
                    <a:pt x="3704" y="29238"/>
                    <a:pt x="3687" y="29222"/>
                    <a:pt x="3670" y="29207"/>
                  </a:cubicBezTo>
                  <a:lnTo>
                    <a:pt x="3670" y="29207"/>
                  </a:lnTo>
                  <a:cubicBezTo>
                    <a:pt x="3707" y="29247"/>
                    <a:pt x="3738" y="29285"/>
                    <a:pt x="3762" y="29323"/>
                  </a:cubicBezTo>
                  <a:cubicBezTo>
                    <a:pt x="3749" y="29300"/>
                    <a:pt x="3735" y="29277"/>
                    <a:pt x="3721" y="29253"/>
                  </a:cubicBezTo>
                  <a:lnTo>
                    <a:pt x="3721" y="29253"/>
                  </a:lnTo>
                  <a:cubicBezTo>
                    <a:pt x="3900" y="29415"/>
                    <a:pt x="4072" y="29589"/>
                    <a:pt x="4243" y="29742"/>
                  </a:cubicBezTo>
                  <a:cubicBezTo>
                    <a:pt x="4264" y="29757"/>
                    <a:pt x="4285" y="29764"/>
                    <a:pt x="4306" y="29764"/>
                  </a:cubicBezTo>
                  <a:cubicBezTo>
                    <a:pt x="4368" y="29764"/>
                    <a:pt x="4416" y="29700"/>
                    <a:pt x="4369" y="29637"/>
                  </a:cubicBezTo>
                  <a:cubicBezTo>
                    <a:pt x="3909" y="28988"/>
                    <a:pt x="3218" y="28319"/>
                    <a:pt x="2883" y="27587"/>
                  </a:cubicBezTo>
                  <a:cubicBezTo>
                    <a:pt x="2821" y="27503"/>
                    <a:pt x="2779" y="27419"/>
                    <a:pt x="2716" y="27377"/>
                  </a:cubicBezTo>
                  <a:lnTo>
                    <a:pt x="2716" y="27377"/>
                  </a:lnTo>
                  <a:cubicBezTo>
                    <a:pt x="2779" y="27398"/>
                    <a:pt x="2862" y="27440"/>
                    <a:pt x="3009" y="27545"/>
                  </a:cubicBezTo>
                  <a:cubicBezTo>
                    <a:pt x="3448" y="27796"/>
                    <a:pt x="3846" y="28214"/>
                    <a:pt x="4181" y="28570"/>
                  </a:cubicBezTo>
                  <a:cubicBezTo>
                    <a:pt x="4202" y="28592"/>
                    <a:pt x="4227" y="28601"/>
                    <a:pt x="4250" y="28601"/>
                  </a:cubicBezTo>
                  <a:cubicBezTo>
                    <a:pt x="4317" y="28601"/>
                    <a:pt x="4374" y="28527"/>
                    <a:pt x="4327" y="28465"/>
                  </a:cubicBezTo>
                  <a:cubicBezTo>
                    <a:pt x="4181" y="28256"/>
                    <a:pt x="3218" y="26582"/>
                    <a:pt x="2988" y="26394"/>
                  </a:cubicBezTo>
                  <a:lnTo>
                    <a:pt x="2988" y="26394"/>
                  </a:lnTo>
                  <a:cubicBezTo>
                    <a:pt x="3218" y="26561"/>
                    <a:pt x="4453" y="27628"/>
                    <a:pt x="4599" y="27754"/>
                  </a:cubicBezTo>
                  <a:cubicBezTo>
                    <a:pt x="4619" y="27769"/>
                    <a:pt x="4642" y="27776"/>
                    <a:pt x="4665" y="27776"/>
                  </a:cubicBezTo>
                  <a:cubicBezTo>
                    <a:pt x="4734" y="27776"/>
                    <a:pt x="4798" y="27713"/>
                    <a:pt x="4766" y="27649"/>
                  </a:cubicBezTo>
                  <a:cubicBezTo>
                    <a:pt x="4285" y="27022"/>
                    <a:pt x="3553" y="26289"/>
                    <a:pt x="3239" y="25557"/>
                  </a:cubicBezTo>
                  <a:cubicBezTo>
                    <a:pt x="3177" y="25421"/>
                    <a:pt x="3027" y="25292"/>
                    <a:pt x="3045" y="25292"/>
                  </a:cubicBezTo>
                  <a:cubicBezTo>
                    <a:pt x="3058" y="25292"/>
                    <a:pt x="3150" y="25353"/>
                    <a:pt x="3406" y="25515"/>
                  </a:cubicBezTo>
                  <a:cubicBezTo>
                    <a:pt x="3846" y="25766"/>
                    <a:pt x="4243" y="26164"/>
                    <a:pt x="4599" y="26540"/>
                  </a:cubicBezTo>
                  <a:cubicBezTo>
                    <a:pt x="4617" y="26554"/>
                    <a:pt x="4638" y="26559"/>
                    <a:pt x="4660" y="26559"/>
                  </a:cubicBezTo>
                  <a:cubicBezTo>
                    <a:pt x="4742" y="26559"/>
                    <a:pt x="4833" y="26477"/>
                    <a:pt x="4766" y="26394"/>
                  </a:cubicBezTo>
                  <a:cubicBezTo>
                    <a:pt x="4369" y="25913"/>
                    <a:pt x="3867" y="25306"/>
                    <a:pt x="3699" y="24678"/>
                  </a:cubicBezTo>
                  <a:cubicBezTo>
                    <a:pt x="3626" y="24467"/>
                    <a:pt x="3597" y="24389"/>
                    <a:pt x="3614" y="24389"/>
                  </a:cubicBezTo>
                  <a:cubicBezTo>
                    <a:pt x="3635" y="24389"/>
                    <a:pt x="3732" y="24516"/>
                    <a:pt x="3909" y="24657"/>
                  </a:cubicBezTo>
                  <a:cubicBezTo>
                    <a:pt x="4264" y="24908"/>
                    <a:pt x="4578" y="25285"/>
                    <a:pt x="4913" y="25557"/>
                  </a:cubicBezTo>
                  <a:cubicBezTo>
                    <a:pt x="4934" y="25578"/>
                    <a:pt x="4961" y="25587"/>
                    <a:pt x="4988" y="25587"/>
                  </a:cubicBezTo>
                  <a:cubicBezTo>
                    <a:pt x="5066" y="25587"/>
                    <a:pt x="5143" y="25509"/>
                    <a:pt x="5080" y="25431"/>
                  </a:cubicBezTo>
                  <a:cubicBezTo>
                    <a:pt x="4787" y="25034"/>
                    <a:pt x="4536" y="24657"/>
                    <a:pt x="4243" y="24281"/>
                  </a:cubicBezTo>
                  <a:cubicBezTo>
                    <a:pt x="4160" y="24155"/>
                    <a:pt x="3595" y="23507"/>
                    <a:pt x="3427" y="23234"/>
                  </a:cubicBezTo>
                  <a:lnTo>
                    <a:pt x="3427" y="23234"/>
                  </a:lnTo>
                  <a:cubicBezTo>
                    <a:pt x="3595" y="23360"/>
                    <a:pt x="3762" y="23507"/>
                    <a:pt x="3929" y="23632"/>
                  </a:cubicBezTo>
                  <a:cubicBezTo>
                    <a:pt x="4243" y="23883"/>
                    <a:pt x="4578" y="24134"/>
                    <a:pt x="4892" y="24385"/>
                  </a:cubicBezTo>
                  <a:cubicBezTo>
                    <a:pt x="4912" y="24400"/>
                    <a:pt x="4936" y="24407"/>
                    <a:pt x="4959" y="24407"/>
                  </a:cubicBezTo>
                  <a:cubicBezTo>
                    <a:pt x="5034" y="24407"/>
                    <a:pt x="5107" y="24339"/>
                    <a:pt x="5059" y="24260"/>
                  </a:cubicBezTo>
                  <a:cubicBezTo>
                    <a:pt x="4997" y="24176"/>
                    <a:pt x="4285" y="23130"/>
                    <a:pt x="3950" y="22628"/>
                  </a:cubicBezTo>
                  <a:lnTo>
                    <a:pt x="3950" y="22628"/>
                  </a:lnTo>
                  <a:cubicBezTo>
                    <a:pt x="4264" y="22983"/>
                    <a:pt x="4955" y="23548"/>
                    <a:pt x="5080" y="23674"/>
                  </a:cubicBezTo>
                  <a:cubicBezTo>
                    <a:pt x="5105" y="23693"/>
                    <a:pt x="5130" y="23701"/>
                    <a:pt x="5153" y="23701"/>
                  </a:cubicBezTo>
                  <a:cubicBezTo>
                    <a:pt x="5231" y="23701"/>
                    <a:pt x="5286" y="23613"/>
                    <a:pt x="5206" y="23548"/>
                  </a:cubicBezTo>
                  <a:cubicBezTo>
                    <a:pt x="4850" y="23130"/>
                    <a:pt x="4474" y="22732"/>
                    <a:pt x="4160" y="22272"/>
                  </a:cubicBezTo>
                  <a:cubicBezTo>
                    <a:pt x="4139" y="22209"/>
                    <a:pt x="3532" y="21205"/>
                    <a:pt x="3511" y="21205"/>
                  </a:cubicBezTo>
                  <a:cubicBezTo>
                    <a:pt x="3548" y="21205"/>
                    <a:pt x="3735" y="21373"/>
                    <a:pt x="3968" y="21597"/>
                  </a:cubicBezTo>
                  <a:lnTo>
                    <a:pt x="3968" y="21597"/>
                  </a:lnTo>
                  <a:cubicBezTo>
                    <a:pt x="3612" y="21232"/>
                    <a:pt x="3240" y="20838"/>
                    <a:pt x="3134" y="20745"/>
                  </a:cubicBezTo>
                  <a:cubicBezTo>
                    <a:pt x="3121" y="20731"/>
                    <a:pt x="3104" y="20726"/>
                    <a:pt x="3087" y="20726"/>
                  </a:cubicBezTo>
                  <a:close/>
                  <a:moveTo>
                    <a:pt x="2171" y="28253"/>
                  </a:moveTo>
                  <a:cubicBezTo>
                    <a:pt x="2109" y="28253"/>
                    <a:pt x="2032" y="28323"/>
                    <a:pt x="2088" y="28361"/>
                  </a:cubicBezTo>
                  <a:cubicBezTo>
                    <a:pt x="2208" y="28525"/>
                    <a:pt x="2692" y="29365"/>
                    <a:pt x="3088" y="29929"/>
                  </a:cubicBezTo>
                  <a:lnTo>
                    <a:pt x="3088" y="29929"/>
                  </a:lnTo>
                  <a:cubicBezTo>
                    <a:pt x="3502" y="30299"/>
                    <a:pt x="3935" y="30711"/>
                    <a:pt x="4034" y="30788"/>
                  </a:cubicBezTo>
                  <a:cubicBezTo>
                    <a:pt x="4055" y="30803"/>
                    <a:pt x="4076" y="30810"/>
                    <a:pt x="4096" y="30810"/>
                  </a:cubicBezTo>
                  <a:cubicBezTo>
                    <a:pt x="4159" y="30810"/>
                    <a:pt x="4207" y="30747"/>
                    <a:pt x="4160" y="30683"/>
                  </a:cubicBezTo>
                  <a:cubicBezTo>
                    <a:pt x="3762" y="30139"/>
                    <a:pt x="3030" y="29428"/>
                    <a:pt x="2821" y="28800"/>
                  </a:cubicBezTo>
                  <a:cubicBezTo>
                    <a:pt x="2800" y="28737"/>
                    <a:pt x="2779" y="28675"/>
                    <a:pt x="2758" y="28654"/>
                  </a:cubicBezTo>
                  <a:lnTo>
                    <a:pt x="2758" y="28654"/>
                  </a:lnTo>
                  <a:cubicBezTo>
                    <a:pt x="2800" y="28675"/>
                    <a:pt x="2904" y="28737"/>
                    <a:pt x="3030" y="28779"/>
                  </a:cubicBezTo>
                  <a:cubicBezTo>
                    <a:pt x="3261" y="28874"/>
                    <a:pt x="3471" y="29031"/>
                    <a:pt x="3670" y="29207"/>
                  </a:cubicBezTo>
                  <a:lnTo>
                    <a:pt x="3670" y="29207"/>
                  </a:lnTo>
                  <a:cubicBezTo>
                    <a:pt x="3362" y="28876"/>
                    <a:pt x="2660" y="28499"/>
                    <a:pt x="2193" y="28256"/>
                  </a:cubicBezTo>
                  <a:cubicBezTo>
                    <a:pt x="2186" y="28254"/>
                    <a:pt x="2179" y="28253"/>
                    <a:pt x="2171" y="28253"/>
                  </a:cubicBezTo>
                  <a:close/>
                  <a:moveTo>
                    <a:pt x="1796" y="28946"/>
                  </a:moveTo>
                  <a:cubicBezTo>
                    <a:pt x="1733" y="28946"/>
                    <a:pt x="1685" y="29009"/>
                    <a:pt x="1733" y="29072"/>
                  </a:cubicBezTo>
                  <a:cubicBezTo>
                    <a:pt x="1984" y="29512"/>
                    <a:pt x="2297" y="30056"/>
                    <a:pt x="2674" y="30516"/>
                  </a:cubicBezTo>
                  <a:cubicBezTo>
                    <a:pt x="2641" y="30487"/>
                    <a:pt x="2608" y="30459"/>
                    <a:pt x="2575" y="30431"/>
                  </a:cubicBezTo>
                  <a:lnTo>
                    <a:pt x="2575" y="30431"/>
                  </a:lnTo>
                  <a:cubicBezTo>
                    <a:pt x="2617" y="30480"/>
                    <a:pt x="2658" y="30525"/>
                    <a:pt x="2695" y="30558"/>
                  </a:cubicBezTo>
                  <a:cubicBezTo>
                    <a:pt x="3093" y="30893"/>
                    <a:pt x="3490" y="31206"/>
                    <a:pt x="3909" y="31562"/>
                  </a:cubicBezTo>
                  <a:cubicBezTo>
                    <a:pt x="3922" y="31576"/>
                    <a:pt x="3938" y="31581"/>
                    <a:pt x="3953" y="31581"/>
                  </a:cubicBezTo>
                  <a:cubicBezTo>
                    <a:pt x="4009" y="31581"/>
                    <a:pt x="4062" y="31507"/>
                    <a:pt x="4013" y="31457"/>
                  </a:cubicBezTo>
                  <a:cubicBezTo>
                    <a:pt x="3801" y="31246"/>
                    <a:pt x="3053" y="30201"/>
                    <a:pt x="2607" y="29648"/>
                  </a:cubicBezTo>
                  <a:lnTo>
                    <a:pt x="2607" y="29648"/>
                  </a:lnTo>
                  <a:cubicBezTo>
                    <a:pt x="2958" y="29970"/>
                    <a:pt x="3330" y="30305"/>
                    <a:pt x="3490" y="30411"/>
                  </a:cubicBezTo>
                  <a:cubicBezTo>
                    <a:pt x="3389" y="30334"/>
                    <a:pt x="3245" y="30153"/>
                    <a:pt x="3088" y="29929"/>
                  </a:cubicBezTo>
                  <a:lnTo>
                    <a:pt x="3088" y="29929"/>
                  </a:lnTo>
                  <a:cubicBezTo>
                    <a:pt x="2720" y="29599"/>
                    <a:pt x="2367" y="29302"/>
                    <a:pt x="2281" y="29302"/>
                  </a:cubicBezTo>
                  <a:cubicBezTo>
                    <a:pt x="2280" y="29302"/>
                    <a:pt x="2279" y="29302"/>
                    <a:pt x="2278" y="29302"/>
                  </a:cubicBezTo>
                  <a:lnTo>
                    <a:pt x="2278" y="29302"/>
                  </a:lnTo>
                  <a:cubicBezTo>
                    <a:pt x="2278" y="29302"/>
                    <a:pt x="2279" y="29302"/>
                    <a:pt x="2279" y="29302"/>
                  </a:cubicBezTo>
                  <a:cubicBezTo>
                    <a:pt x="2316" y="29302"/>
                    <a:pt x="2441" y="29441"/>
                    <a:pt x="2607" y="29648"/>
                  </a:cubicBezTo>
                  <a:lnTo>
                    <a:pt x="2607" y="29648"/>
                  </a:lnTo>
                  <a:cubicBezTo>
                    <a:pt x="2269" y="29338"/>
                    <a:pt x="1950" y="29039"/>
                    <a:pt x="1858" y="28968"/>
                  </a:cubicBezTo>
                  <a:cubicBezTo>
                    <a:pt x="1838" y="28952"/>
                    <a:pt x="1816" y="28946"/>
                    <a:pt x="1796" y="28946"/>
                  </a:cubicBezTo>
                  <a:close/>
                  <a:moveTo>
                    <a:pt x="1709" y="29762"/>
                  </a:moveTo>
                  <a:cubicBezTo>
                    <a:pt x="1653" y="29762"/>
                    <a:pt x="1580" y="29825"/>
                    <a:pt x="1628" y="29888"/>
                  </a:cubicBezTo>
                  <a:cubicBezTo>
                    <a:pt x="2151" y="30725"/>
                    <a:pt x="2779" y="31478"/>
                    <a:pt x="3323" y="32253"/>
                  </a:cubicBezTo>
                  <a:cubicBezTo>
                    <a:pt x="3339" y="32275"/>
                    <a:pt x="3354" y="32297"/>
                    <a:pt x="3368" y="32317"/>
                  </a:cubicBezTo>
                  <a:lnTo>
                    <a:pt x="3368" y="32317"/>
                  </a:lnTo>
                  <a:cubicBezTo>
                    <a:pt x="3616" y="32491"/>
                    <a:pt x="3864" y="32662"/>
                    <a:pt x="4118" y="32838"/>
                  </a:cubicBezTo>
                  <a:cubicBezTo>
                    <a:pt x="4128" y="32845"/>
                    <a:pt x="4138" y="32848"/>
                    <a:pt x="4148" y="32848"/>
                  </a:cubicBezTo>
                  <a:cubicBezTo>
                    <a:pt x="4198" y="32848"/>
                    <a:pt x="4233" y="32769"/>
                    <a:pt x="4181" y="32734"/>
                  </a:cubicBezTo>
                  <a:cubicBezTo>
                    <a:pt x="3553" y="32001"/>
                    <a:pt x="2653" y="31165"/>
                    <a:pt x="2297" y="30265"/>
                  </a:cubicBezTo>
                  <a:cubicBezTo>
                    <a:pt x="2286" y="30233"/>
                    <a:pt x="2277" y="30207"/>
                    <a:pt x="2270" y="30184"/>
                  </a:cubicBezTo>
                  <a:lnTo>
                    <a:pt x="2270" y="30184"/>
                  </a:lnTo>
                  <a:cubicBezTo>
                    <a:pt x="2371" y="30264"/>
                    <a:pt x="2473" y="30345"/>
                    <a:pt x="2575" y="30431"/>
                  </a:cubicBezTo>
                  <a:lnTo>
                    <a:pt x="2575" y="30431"/>
                  </a:lnTo>
                  <a:cubicBezTo>
                    <a:pt x="2443" y="30279"/>
                    <a:pt x="2303" y="30089"/>
                    <a:pt x="2265" y="30089"/>
                  </a:cubicBezTo>
                  <a:cubicBezTo>
                    <a:pt x="2250" y="30089"/>
                    <a:pt x="2250" y="30116"/>
                    <a:pt x="2270" y="30184"/>
                  </a:cubicBezTo>
                  <a:lnTo>
                    <a:pt x="2270" y="30184"/>
                  </a:lnTo>
                  <a:cubicBezTo>
                    <a:pt x="2094" y="30046"/>
                    <a:pt x="1920" y="29915"/>
                    <a:pt x="1753" y="29784"/>
                  </a:cubicBezTo>
                  <a:cubicBezTo>
                    <a:pt x="1743" y="29768"/>
                    <a:pt x="1727" y="29762"/>
                    <a:pt x="1709" y="29762"/>
                  </a:cubicBezTo>
                  <a:close/>
                  <a:moveTo>
                    <a:pt x="3590" y="34269"/>
                  </a:moveTo>
                  <a:cubicBezTo>
                    <a:pt x="3592" y="34273"/>
                    <a:pt x="3593" y="34278"/>
                    <a:pt x="3595" y="34282"/>
                  </a:cubicBezTo>
                  <a:cubicBezTo>
                    <a:pt x="3593" y="34278"/>
                    <a:pt x="3592" y="34273"/>
                    <a:pt x="3590" y="34269"/>
                  </a:cubicBezTo>
                  <a:close/>
                  <a:moveTo>
                    <a:pt x="1992" y="34238"/>
                  </a:moveTo>
                  <a:cubicBezTo>
                    <a:pt x="1961" y="34238"/>
                    <a:pt x="1936" y="34251"/>
                    <a:pt x="1921" y="34282"/>
                  </a:cubicBezTo>
                  <a:cubicBezTo>
                    <a:pt x="1920" y="34284"/>
                    <a:pt x="1919" y="34286"/>
                    <a:pt x="1919" y="34288"/>
                  </a:cubicBezTo>
                  <a:lnTo>
                    <a:pt x="1919" y="34288"/>
                  </a:lnTo>
                  <a:cubicBezTo>
                    <a:pt x="2106" y="34425"/>
                    <a:pt x="2289" y="34567"/>
                    <a:pt x="2465" y="34722"/>
                  </a:cubicBezTo>
                  <a:cubicBezTo>
                    <a:pt x="2376" y="34594"/>
                    <a:pt x="2288" y="34467"/>
                    <a:pt x="2203" y="34338"/>
                  </a:cubicBezTo>
                  <a:lnTo>
                    <a:pt x="2203" y="34338"/>
                  </a:lnTo>
                  <a:cubicBezTo>
                    <a:pt x="2120" y="34278"/>
                    <a:pt x="2046" y="34238"/>
                    <a:pt x="1992" y="34238"/>
                  </a:cubicBezTo>
                  <a:close/>
                  <a:moveTo>
                    <a:pt x="67098" y="34847"/>
                  </a:moveTo>
                  <a:cubicBezTo>
                    <a:pt x="67109" y="34858"/>
                    <a:pt x="67114" y="34876"/>
                    <a:pt x="67120" y="34892"/>
                  </a:cubicBezTo>
                  <a:lnTo>
                    <a:pt x="67120" y="34892"/>
                  </a:lnTo>
                  <a:cubicBezTo>
                    <a:pt x="67113" y="34877"/>
                    <a:pt x="67105" y="34862"/>
                    <a:pt x="67098" y="34847"/>
                  </a:cubicBezTo>
                  <a:close/>
                  <a:moveTo>
                    <a:pt x="1460" y="31020"/>
                  </a:moveTo>
                  <a:cubicBezTo>
                    <a:pt x="1409" y="31020"/>
                    <a:pt x="1365" y="31094"/>
                    <a:pt x="1398" y="31144"/>
                  </a:cubicBezTo>
                  <a:cubicBezTo>
                    <a:pt x="1753" y="31667"/>
                    <a:pt x="2088" y="32190"/>
                    <a:pt x="2465" y="32713"/>
                  </a:cubicBezTo>
                  <a:cubicBezTo>
                    <a:pt x="2712" y="33066"/>
                    <a:pt x="3241" y="33612"/>
                    <a:pt x="3489" y="34050"/>
                  </a:cubicBezTo>
                  <a:lnTo>
                    <a:pt x="3489" y="34050"/>
                  </a:lnTo>
                  <a:cubicBezTo>
                    <a:pt x="2950" y="33556"/>
                    <a:pt x="2199" y="32924"/>
                    <a:pt x="1940" y="32924"/>
                  </a:cubicBezTo>
                  <a:cubicBezTo>
                    <a:pt x="1925" y="32924"/>
                    <a:pt x="1911" y="32927"/>
                    <a:pt x="1900" y="32931"/>
                  </a:cubicBezTo>
                  <a:lnTo>
                    <a:pt x="1900" y="32931"/>
                  </a:lnTo>
                  <a:cubicBezTo>
                    <a:pt x="1704" y="32815"/>
                    <a:pt x="1534" y="32718"/>
                    <a:pt x="1419" y="32650"/>
                  </a:cubicBezTo>
                  <a:cubicBezTo>
                    <a:pt x="1408" y="32647"/>
                    <a:pt x="1397" y="32645"/>
                    <a:pt x="1387" y="32645"/>
                  </a:cubicBezTo>
                  <a:cubicBezTo>
                    <a:pt x="1337" y="32645"/>
                    <a:pt x="1297" y="32685"/>
                    <a:pt x="1314" y="32755"/>
                  </a:cubicBezTo>
                  <a:cubicBezTo>
                    <a:pt x="1564" y="33322"/>
                    <a:pt x="1867" y="33835"/>
                    <a:pt x="2203" y="34338"/>
                  </a:cubicBezTo>
                  <a:lnTo>
                    <a:pt x="2203" y="34338"/>
                  </a:lnTo>
                  <a:cubicBezTo>
                    <a:pt x="2398" y="34482"/>
                    <a:pt x="2641" y="34743"/>
                    <a:pt x="2779" y="34868"/>
                  </a:cubicBezTo>
                  <a:cubicBezTo>
                    <a:pt x="2958" y="35027"/>
                    <a:pt x="3193" y="35394"/>
                    <a:pt x="3270" y="35394"/>
                  </a:cubicBezTo>
                  <a:cubicBezTo>
                    <a:pt x="3274" y="35394"/>
                    <a:pt x="3278" y="35393"/>
                    <a:pt x="3281" y="35391"/>
                  </a:cubicBezTo>
                  <a:cubicBezTo>
                    <a:pt x="3385" y="35496"/>
                    <a:pt x="3448" y="35600"/>
                    <a:pt x="3553" y="35747"/>
                  </a:cubicBezTo>
                  <a:cubicBezTo>
                    <a:pt x="3566" y="35760"/>
                    <a:pt x="3582" y="35766"/>
                    <a:pt x="3597" y="35766"/>
                  </a:cubicBezTo>
                  <a:cubicBezTo>
                    <a:pt x="3653" y="35766"/>
                    <a:pt x="3707" y="35691"/>
                    <a:pt x="3657" y="35642"/>
                  </a:cubicBezTo>
                  <a:cubicBezTo>
                    <a:pt x="3532" y="35475"/>
                    <a:pt x="3406" y="35349"/>
                    <a:pt x="3281" y="35182"/>
                  </a:cubicBezTo>
                  <a:lnTo>
                    <a:pt x="3281" y="35161"/>
                  </a:lnTo>
                  <a:cubicBezTo>
                    <a:pt x="3239" y="35077"/>
                    <a:pt x="1649" y="33152"/>
                    <a:pt x="1879" y="32943"/>
                  </a:cubicBezTo>
                  <a:cubicBezTo>
                    <a:pt x="1885" y="32938"/>
                    <a:pt x="1892" y="32934"/>
                    <a:pt x="1900" y="32931"/>
                  </a:cubicBezTo>
                  <a:lnTo>
                    <a:pt x="1900" y="32931"/>
                  </a:lnTo>
                  <a:cubicBezTo>
                    <a:pt x="2544" y="33314"/>
                    <a:pt x="3460" y="33898"/>
                    <a:pt x="3590" y="34269"/>
                  </a:cubicBezTo>
                  <a:lnTo>
                    <a:pt x="3590" y="34269"/>
                  </a:lnTo>
                  <a:cubicBezTo>
                    <a:pt x="3567" y="34201"/>
                    <a:pt x="3533" y="34127"/>
                    <a:pt x="3489" y="34050"/>
                  </a:cubicBezTo>
                  <a:lnTo>
                    <a:pt x="3489" y="34050"/>
                  </a:lnTo>
                  <a:cubicBezTo>
                    <a:pt x="3763" y="34301"/>
                    <a:pt x="3982" y="34517"/>
                    <a:pt x="4055" y="34596"/>
                  </a:cubicBezTo>
                  <a:cubicBezTo>
                    <a:pt x="4067" y="34604"/>
                    <a:pt x="4081" y="34607"/>
                    <a:pt x="4094" y="34607"/>
                  </a:cubicBezTo>
                  <a:cubicBezTo>
                    <a:pt x="4152" y="34607"/>
                    <a:pt x="4210" y="34546"/>
                    <a:pt x="4160" y="34512"/>
                  </a:cubicBezTo>
                  <a:cubicBezTo>
                    <a:pt x="3804" y="33989"/>
                    <a:pt x="3448" y="33466"/>
                    <a:pt x="3093" y="32943"/>
                  </a:cubicBezTo>
                  <a:cubicBezTo>
                    <a:pt x="2821" y="32546"/>
                    <a:pt x="2297" y="32022"/>
                    <a:pt x="2151" y="31583"/>
                  </a:cubicBezTo>
                  <a:cubicBezTo>
                    <a:pt x="2137" y="31543"/>
                    <a:pt x="2125" y="31508"/>
                    <a:pt x="2117" y="31478"/>
                  </a:cubicBezTo>
                  <a:lnTo>
                    <a:pt x="2117" y="31478"/>
                  </a:lnTo>
                  <a:cubicBezTo>
                    <a:pt x="2381" y="31664"/>
                    <a:pt x="2646" y="31846"/>
                    <a:pt x="2904" y="32022"/>
                  </a:cubicBezTo>
                  <a:cubicBezTo>
                    <a:pt x="3118" y="32179"/>
                    <a:pt x="3487" y="32589"/>
                    <a:pt x="3529" y="32589"/>
                  </a:cubicBezTo>
                  <a:cubicBezTo>
                    <a:pt x="3546" y="32589"/>
                    <a:pt x="3505" y="32515"/>
                    <a:pt x="3368" y="32317"/>
                  </a:cubicBezTo>
                  <a:lnTo>
                    <a:pt x="3368" y="32317"/>
                  </a:lnTo>
                  <a:cubicBezTo>
                    <a:pt x="3145" y="32161"/>
                    <a:pt x="2922" y="32002"/>
                    <a:pt x="2695" y="31834"/>
                  </a:cubicBezTo>
                  <a:cubicBezTo>
                    <a:pt x="2520" y="31688"/>
                    <a:pt x="2223" y="31339"/>
                    <a:pt x="2130" y="31339"/>
                  </a:cubicBezTo>
                  <a:cubicBezTo>
                    <a:pt x="2099" y="31339"/>
                    <a:pt x="2090" y="31379"/>
                    <a:pt x="2117" y="31478"/>
                  </a:cubicBezTo>
                  <a:lnTo>
                    <a:pt x="2117" y="31478"/>
                  </a:lnTo>
                  <a:cubicBezTo>
                    <a:pt x="1911" y="31333"/>
                    <a:pt x="1705" y="31186"/>
                    <a:pt x="1502" y="31039"/>
                  </a:cubicBezTo>
                  <a:cubicBezTo>
                    <a:pt x="1489" y="31025"/>
                    <a:pt x="1474" y="31020"/>
                    <a:pt x="1460" y="31020"/>
                  </a:cubicBezTo>
                  <a:close/>
                  <a:moveTo>
                    <a:pt x="2903" y="36395"/>
                  </a:moveTo>
                  <a:lnTo>
                    <a:pt x="2903" y="36395"/>
                  </a:lnTo>
                  <a:cubicBezTo>
                    <a:pt x="2903" y="36395"/>
                    <a:pt x="2904" y="36395"/>
                    <a:pt x="2904" y="36395"/>
                  </a:cubicBezTo>
                  <a:cubicBezTo>
                    <a:pt x="2904" y="36395"/>
                    <a:pt x="2903" y="36395"/>
                    <a:pt x="2903" y="36395"/>
                  </a:cubicBezTo>
                  <a:close/>
                  <a:moveTo>
                    <a:pt x="1372" y="33922"/>
                  </a:moveTo>
                  <a:cubicBezTo>
                    <a:pt x="1315" y="33922"/>
                    <a:pt x="1257" y="33977"/>
                    <a:pt x="1293" y="34031"/>
                  </a:cubicBezTo>
                  <a:cubicBezTo>
                    <a:pt x="1544" y="34429"/>
                    <a:pt x="1837" y="34826"/>
                    <a:pt x="2088" y="35224"/>
                  </a:cubicBezTo>
                  <a:cubicBezTo>
                    <a:pt x="2136" y="35284"/>
                    <a:pt x="2356" y="35653"/>
                    <a:pt x="2558" y="35961"/>
                  </a:cubicBezTo>
                  <a:lnTo>
                    <a:pt x="2558" y="35961"/>
                  </a:lnTo>
                  <a:lnTo>
                    <a:pt x="3406" y="36709"/>
                  </a:lnTo>
                  <a:cubicBezTo>
                    <a:pt x="3416" y="36719"/>
                    <a:pt x="3428" y="36723"/>
                    <a:pt x="3442" y="36723"/>
                  </a:cubicBezTo>
                  <a:cubicBezTo>
                    <a:pt x="3488" y="36723"/>
                    <a:pt x="3543" y="36674"/>
                    <a:pt x="3511" y="36626"/>
                  </a:cubicBezTo>
                  <a:cubicBezTo>
                    <a:pt x="3324" y="36335"/>
                    <a:pt x="1840" y="34521"/>
                    <a:pt x="1919" y="34288"/>
                  </a:cubicBezTo>
                  <a:lnTo>
                    <a:pt x="1919" y="34288"/>
                  </a:lnTo>
                  <a:cubicBezTo>
                    <a:pt x="1750" y="34164"/>
                    <a:pt x="1576" y="34045"/>
                    <a:pt x="1398" y="33926"/>
                  </a:cubicBezTo>
                  <a:cubicBezTo>
                    <a:pt x="1389" y="33924"/>
                    <a:pt x="1381" y="33922"/>
                    <a:pt x="1372" y="33922"/>
                  </a:cubicBezTo>
                  <a:close/>
                  <a:moveTo>
                    <a:pt x="59391" y="36407"/>
                  </a:moveTo>
                  <a:cubicBezTo>
                    <a:pt x="59571" y="36407"/>
                    <a:pt x="60137" y="36883"/>
                    <a:pt x="60486" y="37232"/>
                  </a:cubicBezTo>
                  <a:cubicBezTo>
                    <a:pt x="60214" y="37149"/>
                    <a:pt x="59921" y="37065"/>
                    <a:pt x="59607" y="37002"/>
                  </a:cubicBezTo>
                  <a:cubicBezTo>
                    <a:pt x="59482" y="36730"/>
                    <a:pt x="59314" y="36437"/>
                    <a:pt x="59356" y="36416"/>
                  </a:cubicBezTo>
                  <a:cubicBezTo>
                    <a:pt x="59365" y="36410"/>
                    <a:pt x="59377" y="36407"/>
                    <a:pt x="59391" y="36407"/>
                  </a:cubicBezTo>
                  <a:close/>
                  <a:moveTo>
                    <a:pt x="59189" y="37232"/>
                  </a:moveTo>
                  <a:cubicBezTo>
                    <a:pt x="59210" y="37232"/>
                    <a:pt x="59210" y="37253"/>
                    <a:pt x="59252" y="37253"/>
                  </a:cubicBezTo>
                  <a:lnTo>
                    <a:pt x="59293" y="37253"/>
                  </a:lnTo>
                  <a:cubicBezTo>
                    <a:pt x="59398" y="37274"/>
                    <a:pt x="59503" y="37337"/>
                    <a:pt x="59607" y="37358"/>
                  </a:cubicBezTo>
                  <a:cubicBezTo>
                    <a:pt x="59628" y="37379"/>
                    <a:pt x="59691" y="37421"/>
                    <a:pt x="59712" y="37442"/>
                  </a:cubicBezTo>
                  <a:cubicBezTo>
                    <a:pt x="59565" y="37442"/>
                    <a:pt x="59419" y="37379"/>
                    <a:pt x="59272" y="37358"/>
                  </a:cubicBezTo>
                  <a:cubicBezTo>
                    <a:pt x="59252" y="37316"/>
                    <a:pt x="59210" y="37253"/>
                    <a:pt x="59189" y="37232"/>
                  </a:cubicBezTo>
                  <a:close/>
                  <a:moveTo>
                    <a:pt x="60192" y="36399"/>
                  </a:moveTo>
                  <a:lnTo>
                    <a:pt x="60192" y="36399"/>
                  </a:lnTo>
                  <a:cubicBezTo>
                    <a:pt x="60198" y="36399"/>
                    <a:pt x="60245" y="36425"/>
                    <a:pt x="60360" y="36479"/>
                  </a:cubicBezTo>
                  <a:cubicBezTo>
                    <a:pt x="60884" y="36688"/>
                    <a:pt x="61469" y="37253"/>
                    <a:pt x="61930" y="37588"/>
                  </a:cubicBezTo>
                  <a:cubicBezTo>
                    <a:pt x="61595" y="37525"/>
                    <a:pt x="61260" y="37421"/>
                    <a:pt x="60884" y="37337"/>
                  </a:cubicBezTo>
                  <a:cubicBezTo>
                    <a:pt x="60737" y="37128"/>
                    <a:pt x="60570" y="36919"/>
                    <a:pt x="60444" y="36709"/>
                  </a:cubicBezTo>
                  <a:cubicBezTo>
                    <a:pt x="60345" y="36511"/>
                    <a:pt x="60179" y="36399"/>
                    <a:pt x="60192" y="36399"/>
                  </a:cubicBezTo>
                  <a:close/>
                  <a:moveTo>
                    <a:pt x="1240" y="37491"/>
                  </a:moveTo>
                  <a:lnTo>
                    <a:pt x="1240" y="37491"/>
                  </a:lnTo>
                  <a:cubicBezTo>
                    <a:pt x="1362" y="37579"/>
                    <a:pt x="1495" y="37677"/>
                    <a:pt x="1628" y="37776"/>
                  </a:cubicBezTo>
                  <a:cubicBezTo>
                    <a:pt x="1553" y="37702"/>
                    <a:pt x="1485" y="37630"/>
                    <a:pt x="1418" y="37559"/>
                  </a:cubicBezTo>
                  <a:lnTo>
                    <a:pt x="1418" y="37559"/>
                  </a:lnTo>
                  <a:cubicBezTo>
                    <a:pt x="1357" y="37529"/>
                    <a:pt x="1297" y="37506"/>
                    <a:pt x="1240" y="37491"/>
                  </a:cubicBezTo>
                  <a:close/>
                  <a:moveTo>
                    <a:pt x="5227" y="37693"/>
                  </a:moveTo>
                  <a:cubicBezTo>
                    <a:pt x="5243" y="37709"/>
                    <a:pt x="5300" y="37760"/>
                    <a:pt x="5392" y="37841"/>
                  </a:cubicBezTo>
                  <a:lnTo>
                    <a:pt x="5392" y="37841"/>
                  </a:lnTo>
                  <a:cubicBezTo>
                    <a:pt x="5337" y="37791"/>
                    <a:pt x="5282" y="37742"/>
                    <a:pt x="5227" y="37693"/>
                  </a:cubicBezTo>
                  <a:close/>
                  <a:moveTo>
                    <a:pt x="37826" y="33968"/>
                  </a:moveTo>
                  <a:lnTo>
                    <a:pt x="37826" y="33968"/>
                  </a:lnTo>
                  <a:cubicBezTo>
                    <a:pt x="39207" y="35140"/>
                    <a:pt x="40483" y="36416"/>
                    <a:pt x="41655" y="37776"/>
                  </a:cubicBezTo>
                  <a:cubicBezTo>
                    <a:pt x="41425" y="37797"/>
                    <a:pt x="41194" y="37860"/>
                    <a:pt x="40985" y="37881"/>
                  </a:cubicBezTo>
                  <a:cubicBezTo>
                    <a:pt x="39939" y="36584"/>
                    <a:pt x="38872" y="35266"/>
                    <a:pt x="37826" y="33968"/>
                  </a:cubicBezTo>
                  <a:close/>
                  <a:moveTo>
                    <a:pt x="7947" y="37860"/>
                  </a:moveTo>
                  <a:lnTo>
                    <a:pt x="7947" y="37860"/>
                  </a:lnTo>
                  <a:cubicBezTo>
                    <a:pt x="7983" y="37885"/>
                    <a:pt x="8018" y="37910"/>
                    <a:pt x="8054" y="37936"/>
                  </a:cubicBezTo>
                  <a:lnTo>
                    <a:pt x="8054" y="37936"/>
                  </a:lnTo>
                  <a:cubicBezTo>
                    <a:pt x="8018" y="37909"/>
                    <a:pt x="7982" y="37884"/>
                    <a:pt x="7947" y="37860"/>
                  </a:cubicBezTo>
                  <a:close/>
                  <a:moveTo>
                    <a:pt x="4536" y="38299"/>
                  </a:moveTo>
                  <a:lnTo>
                    <a:pt x="4536" y="38299"/>
                  </a:lnTo>
                  <a:cubicBezTo>
                    <a:pt x="4543" y="38304"/>
                    <a:pt x="4550" y="38308"/>
                    <a:pt x="4557" y="38313"/>
                  </a:cubicBezTo>
                  <a:lnTo>
                    <a:pt x="4557" y="38313"/>
                  </a:lnTo>
                  <a:cubicBezTo>
                    <a:pt x="4550" y="38308"/>
                    <a:pt x="4543" y="38304"/>
                    <a:pt x="4536" y="38299"/>
                  </a:cubicBezTo>
                  <a:close/>
                  <a:moveTo>
                    <a:pt x="64482" y="35663"/>
                  </a:moveTo>
                  <a:lnTo>
                    <a:pt x="64482" y="35663"/>
                  </a:lnTo>
                  <a:cubicBezTo>
                    <a:pt x="64524" y="35747"/>
                    <a:pt x="64545" y="35810"/>
                    <a:pt x="64608" y="35872"/>
                  </a:cubicBezTo>
                  <a:lnTo>
                    <a:pt x="65550" y="37211"/>
                  </a:lnTo>
                  <a:cubicBezTo>
                    <a:pt x="65801" y="37567"/>
                    <a:pt x="66073" y="38090"/>
                    <a:pt x="66386" y="38425"/>
                  </a:cubicBezTo>
                  <a:cubicBezTo>
                    <a:pt x="66282" y="38404"/>
                    <a:pt x="66156" y="38383"/>
                    <a:pt x="66052" y="38362"/>
                  </a:cubicBezTo>
                  <a:cubicBezTo>
                    <a:pt x="65989" y="38299"/>
                    <a:pt x="65947" y="38258"/>
                    <a:pt x="65905" y="38174"/>
                  </a:cubicBezTo>
                  <a:cubicBezTo>
                    <a:pt x="65696" y="37818"/>
                    <a:pt x="65340" y="37379"/>
                    <a:pt x="65257" y="37232"/>
                  </a:cubicBezTo>
                  <a:cubicBezTo>
                    <a:pt x="65026" y="36856"/>
                    <a:pt x="64817" y="36479"/>
                    <a:pt x="64608" y="36061"/>
                  </a:cubicBezTo>
                  <a:cubicBezTo>
                    <a:pt x="64545" y="35977"/>
                    <a:pt x="64524" y="35810"/>
                    <a:pt x="64482" y="35663"/>
                  </a:cubicBezTo>
                  <a:close/>
                  <a:moveTo>
                    <a:pt x="62496" y="35244"/>
                  </a:moveTo>
                  <a:cubicBezTo>
                    <a:pt x="62549" y="35244"/>
                    <a:pt x="64068" y="37132"/>
                    <a:pt x="64441" y="37567"/>
                  </a:cubicBezTo>
                  <a:cubicBezTo>
                    <a:pt x="64650" y="37818"/>
                    <a:pt x="64859" y="38069"/>
                    <a:pt x="65110" y="38299"/>
                  </a:cubicBezTo>
                  <a:cubicBezTo>
                    <a:pt x="65125" y="38319"/>
                    <a:pt x="65144" y="38327"/>
                    <a:pt x="65164" y="38327"/>
                  </a:cubicBezTo>
                  <a:cubicBezTo>
                    <a:pt x="65229" y="38327"/>
                    <a:pt x="65300" y="38238"/>
                    <a:pt x="65236" y="38174"/>
                  </a:cubicBezTo>
                  <a:cubicBezTo>
                    <a:pt x="64964" y="37881"/>
                    <a:pt x="64734" y="37588"/>
                    <a:pt x="64482" y="37337"/>
                  </a:cubicBezTo>
                  <a:lnTo>
                    <a:pt x="64482" y="37295"/>
                  </a:lnTo>
                  <a:cubicBezTo>
                    <a:pt x="64169" y="36877"/>
                    <a:pt x="63876" y="36479"/>
                    <a:pt x="63645" y="35998"/>
                  </a:cubicBezTo>
                  <a:cubicBezTo>
                    <a:pt x="63564" y="35834"/>
                    <a:pt x="63302" y="35390"/>
                    <a:pt x="63329" y="35390"/>
                  </a:cubicBezTo>
                  <a:cubicBezTo>
                    <a:pt x="63330" y="35390"/>
                    <a:pt x="63331" y="35391"/>
                    <a:pt x="63332" y="35391"/>
                  </a:cubicBezTo>
                  <a:cubicBezTo>
                    <a:pt x="63478" y="35475"/>
                    <a:pt x="63645" y="35789"/>
                    <a:pt x="63750" y="35914"/>
                  </a:cubicBezTo>
                  <a:cubicBezTo>
                    <a:pt x="64127" y="36395"/>
                    <a:pt x="64503" y="36835"/>
                    <a:pt x="64901" y="37295"/>
                  </a:cubicBezTo>
                  <a:cubicBezTo>
                    <a:pt x="64964" y="37400"/>
                    <a:pt x="65466" y="38174"/>
                    <a:pt x="65759" y="38425"/>
                  </a:cubicBezTo>
                  <a:lnTo>
                    <a:pt x="65759" y="38488"/>
                  </a:lnTo>
                  <a:cubicBezTo>
                    <a:pt x="65487" y="38467"/>
                    <a:pt x="65215" y="38404"/>
                    <a:pt x="64922" y="38341"/>
                  </a:cubicBezTo>
                  <a:lnTo>
                    <a:pt x="64838" y="38341"/>
                  </a:lnTo>
                  <a:cubicBezTo>
                    <a:pt x="63917" y="38111"/>
                    <a:pt x="62976" y="37881"/>
                    <a:pt x="62055" y="37609"/>
                  </a:cubicBezTo>
                  <a:cubicBezTo>
                    <a:pt x="62097" y="37588"/>
                    <a:pt x="62118" y="37525"/>
                    <a:pt x="62097" y="37483"/>
                  </a:cubicBezTo>
                  <a:cubicBezTo>
                    <a:pt x="61762" y="37086"/>
                    <a:pt x="61197" y="36479"/>
                    <a:pt x="61009" y="35956"/>
                  </a:cubicBezTo>
                  <a:cubicBezTo>
                    <a:pt x="60966" y="35809"/>
                    <a:pt x="60963" y="35753"/>
                    <a:pt x="60984" y="35753"/>
                  </a:cubicBezTo>
                  <a:cubicBezTo>
                    <a:pt x="61036" y="35753"/>
                    <a:pt x="61232" y="36074"/>
                    <a:pt x="61365" y="36207"/>
                  </a:cubicBezTo>
                  <a:cubicBezTo>
                    <a:pt x="61700" y="36521"/>
                    <a:pt x="62034" y="37002"/>
                    <a:pt x="62432" y="37232"/>
                  </a:cubicBezTo>
                  <a:cubicBezTo>
                    <a:pt x="62495" y="37253"/>
                    <a:pt x="62516" y="37274"/>
                    <a:pt x="62557" y="37295"/>
                  </a:cubicBezTo>
                  <a:cubicBezTo>
                    <a:pt x="62725" y="37483"/>
                    <a:pt x="62871" y="37651"/>
                    <a:pt x="63039" y="37797"/>
                  </a:cubicBezTo>
                  <a:cubicBezTo>
                    <a:pt x="63058" y="37817"/>
                    <a:pt x="63080" y="37825"/>
                    <a:pt x="63101" y="37825"/>
                  </a:cubicBezTo>
                  <a:cubicBezTo>
                    <a:pt x="63169" y="37825"/>
                    <a:pt x="63228" y="37736"/>
                    <a:pt x="63164" y="37672"/>
                  </a:cubicBezTo>
                  <a:cubicBezTo>
                    <a:pt x="62976" y="37504"/>
                    <a:pt x="62829" y="37337"/>
                    <a:pt x="62641" y="37170"/>
                  </a:cubicBezTo>
                  <a:cubicBezTo>
                    <a:pt x="62641" y="37149"/>
                    <a:pt x="62620" y="37149"/>
                    <a:pt x="62620" y="37128"/>
                  </a:cubicBezTo>
                  <a:cubicBezTo>
                    <a:pt x="62411" y="36709"/>
                    <a:pt x="61972" y="36312"/>
                    <a:pt x="61721" y="35893"/>
                  </a:cubicBezTo>
                  <a:cubicBezTo>
                    <a:pt x="61582" y="35640"/>
                    <a:pt x="61545" y="35553"/>
                    <a:pt x="61563" y="35553"/>
                  </a:cubicBezTo>
                  <a:cubicBezTo>
                    <a:pt x="61591" y="35553"/>
                    <a:pt x="61752" y="35766"/>
                    <a:pt x="61867" y="35893"/>
                  </a:cubicBezTo>
                  <a:cubicBezTo>
                    <a:pt x="62537" y="36626"/>
                    <a:pt x="63290" y="37274"/>
                    <a:pt x="64022" y="37965"/>
                  </a:cubicBezTo>
                  <a:cubicBezTo>
                    <a:pt x="64040" y="37982"/>
                    <a:pt x="64059" y="37990"/>
                    <a:pt x="64078" y="37990"/>
                  </a:cubicBezTo>
                  <a:cubicBezTo>
                    <a:pt x="64150" y="37990"/>
                    <a:pt x="64218" y="37884"/>
                    <a:pt x="64169" y="37818"/>
                  </a:cubicBezTo>
                  <a:cubicBezTo>
                    <a:pt x="64106" y="37776"/>
                    <a:pt x="62327" y="35307"/>
                    <a:pt x="62495" y="35245"/>
                  </a:cubicBezTo>
                  <a:cubicBezTo>
                    <a:pt x="62495" y="35244"/>
                    <a:pt x="62495" y="35244"/>
                    <a:pt x="62496" y="35244"/>
                  </a:cubicBezTo>
                  <a:close/>
                  <a:moveTo>
                    <a:pt x="34269" y="33550"/>
                  </a:moveTo>
                  <a:lnTo>
                    <a:pt x="34269" y="33550"/>
                  </a:lnTo>
                  <a:cubicBezTo>
                    <a:pt x="35733" y="34826"/>
                    <a:pt x="37114" y="36186"/>
                    <a:pt x="38391" y="37630"/>
                  </a:cubicBezTo>
                  <a:cubicBezTo>
                    <a:pt x="38415" y="37659"/>
                    <a:pt x="38444" y="37671"/>
                    <a:pt x="38472" y="37671"/>
                  </a:cubicBezTo>
                  <a:cubicBezTo>
                    <a:pt x="38567" y="37671"/>
                    <a:pt x="38659" y="37538"/>
                    <a:pt x="38579" y="37442"/>
                  </a:cubicBezTo>
                  <a:cubicBezTo>
                    <a:pt x="37763" y="36479"/>
                    <a:pt x="36968" y="35496"/>
                    <a:pt x="36152" y="34512"/>
                  </a:cubicBezTo>
                  <a:lnTo>
                    <a:pt x="36152" y="34512"/>
                  </a:lnTo>
                  <a:cubicBezTo>
                    <a:pt x="37324" y="35559"/>
                    <a:pt x="38474" y="36626"/>
                    <a:pt x="39646" y="37672"/>
                  </a:cubicBezTo>
                  <a:cubicBezTo>
                    <a:pt x="39681" y="37697"/>
                    <a:pt x="39715" y="37707"/>
                    <a:pt x="39747" y="37707"/>
                  </a:cubicBezTo>
                  <a:cubicBezTo>
                    <a:pt x="39848" y="37707"/>
                    <a:pt x="39914" y="37595"/>
                    <a:pt x="39834" y="37483"/>
                  </a:cubicBezTo>
                  <a:cubicBezTo>
                    <a:pt x="38851" y="36395"/>
                    <a:pt x="37847" y="35286"/>
                    <a:pt x="36863" y="34178"/>
                  </a:cubicBezTo>
                  <a:lnTo>
                    <a:pt x="36863" y="34178"/>
                  </a:lnTo>
                  <a:cubicBezTo>
                    <a:pt x="38223" y="35328"/>
                    <a:pt x="39479" y="36521"/>
                    <a:pt x="40671" y="37839"/>
                  </a:cubicBezTo>
                  <a:cubicBezTo>
                    <a:pt x="40232" y="38007"/>
                    <a:pt x="39813" y="38090"/>
                    <a:pt x="39374" y="38153"/>
                  </a:cubicBezTo>
                  <a:cubicBezTo>
                    <a:pt x="39311" y="38153"/>
                    <a:pt x="39290" y="38174"/>
                    <a:pt x="39269" y="38195"/>
                  </a:cubicBezTo>
                  <a:lnTo>
                    <a:pt x="39018" y="38216"/>
                  </a:lnTo>
                  <a:cubicBezTo>
                    <a:pt x="38986" y="38184"/>
                    <a:pt x="38942" y="38139"/>
                    <a:pt x="38876" y="38139"/>
                  </a:cubicBezTo>
                  <a:cubicBezTo>
                    <a:pt x="38856" y="38139"/>
                    <a:pt x="38833" y="38143"/>
                    <a:pt x="38809" y="38153"/>
                  </a:cubicBezTo>
                  <a:cubicBezTo>
                    <a:pt x="38453" y="38216"/>
                    <a:pt x="38077" y="38320"/>
                    <a:pt x="37721" y="38404"/>
                  </a:cubicBezTo>
                  <a:cubicBezTo>
                    <a:pt x="37596" y="38425"/>
                    <a:pt x="37491" y="38425"/>
                    <a:pt x="37345" y="38467"/>
                  </a:cubicBezTo>
                  <a:cubicBezTo>
                    <a:pt x="37303" y="38467"/>
                    <a:pt x="37282" y="38488"/>
                    <a:pt x="37240" y="38509"/>
                  </a:cubicBezTo>
                  <a:cubicBezTo>
                    <a:pt x="37198" y="38509"/>
                    <a:pt x="37177" y="38530"/>
                    <a:pt x="37114" y="38530"/>
                  </a:cubicBezTo>
                  <a:cubicBezTo>
                    <a:pt x="37177" y="38509"/>
                    <a:pt x="37198" y="38404"/>
                    <a:pt x="37135" y="38320"/>
                  </a:cubicBezTo>
                  <a:cubicBezTo>
                    <a:pt x="36173" y="37107"/>
                    <a:pt x="35189" y="35872"/>
                    <a:pt x="34206" y="34638"/>
                  </a:cubicBezTo>
                  <a:lnTo>
                    <a:pt x="34206" y="34638"/>
                  </a:lnTo>
                  <a:lnTo>
                    <a:pt x="37637" y="38048"/>
                  </a:lnTo>
                  <a:cubicBezTo>
                    <a:pt x="37659" y="38066"/>
                    <a:pt x="37684" y="38073"/>
                    <a:pt x="37709" y="38073"/>
                  </a:cubicBezTo>
                  <a:cubicBezTo>
                    <a:pt x="37807" y="38073"/>
                    <a:pt x="37909" y="37960"/>
                    <a:pt x="37826" y="37860"/>
                  </a:cubicBezTo>
                  <a:cubicBezTo>
                    <a:pt x="36654" y="36416"/>
                    <a:pt x="35461" y="34973"/>
                    <a:pt x="34269" y="33550"/>
                  </a:cubicBezTo>
                  <a:close/>
                  <a:moveTo>
                    <a:pt x="4557" y="38313"/>
                  </a:moveTo>
                  <a:lnTo>
                    <a:pt x="4557" y="38313"/>
                  </a:lnTo>
                  <a:cubicBezTo>
                    <a:pt x="4658" y="38378"/>
                    <a:pt x="4761" y="38460"/>
                    <a:pt x="4867" y="38553"/>
                  </a:cubicBezTo>
                  <a:lnTo>
                    <a:pt x="4867" y="38553"/>
                  </a:lnTo>
                  <a:cubicBezTo>
                    <a:pt x="4839" y="38522"/>
                    <a:pt x="4810" y="38491"/>
                    <a:pt x="4782" y="38460"/>
                  </a:cubicBezTo>
                  <a:lnTo>
                    <a:pt x="4782" y="38460"/>
                  </a:lnTo>
                  <a:cubicBezTo>
                    <a:pt x="4707" y="38410"/>
                    <a:pt x="4632" y="38361"/>
                    <a:pt x="4557" y="38313"/>
                  </a:cubicBezTo>
                  <a:close/>
                  <a:moveTo>
                    <a:pt x="64838" y="34910"/>
                  </a:moveTo>
                  <a:cubicBezTo>
                    <a:pt x="65006" y="35140"/>
                    <a:pt x="65257" y="35475"/>
                    <a:pt x="65319" y="35559"/>
                  </a:cubicBezTo>
                  <a:cubicBezTo>
                    <a:pt x="65863" y="36375"/>
                    <a:pt x="66324" y="37463"/>
                    <a:pt x="66951" y="38195"/>
                  </a:cubicBezTo>
                  <a:cubicBezTo>
                    <a:pt x="67035" y="38320"/>
                    <a:pt x="67098" y="38425"/>
                    <a:pt x="67161" y="38572"/>
                  </a:cubicBezTo>
                  <a:cubicBezTo>
                    <a:pt x="67014" y="38530"/>
                    <a:pt x="66847" y="38488"/>
                    <a:pt x="66700" y="38467"/>
                  </a:cubicBezTo>
                  <a:cubicBezTo>
                    <a:pt x="66679" y="38404"/>
                    <a:pt x="66617" y="38362"/>
                    <a:pt x="66596" y="38299"/>
                  </a:cubicBezTo>
                  <a:cubicBezTo>
                    <a:pt x="66533" y="38216"/>
                    <a:pt x="66428" y="38069"/>
                    <a:pt x="66366" y="37965"/>
                  </a:cubicBezTo>
                  <a:cubicBezTo>
                    <a:pt x="66073" y="37483"/>
                    <a:pt x="65780" y="37023"/>
                    <a:pt x="65550" y="36521"/>
                  </a:cubicBezTo>
                  <a:cubicBezTo>
                    <a:pt x="65508" y="36479"/>
                    <a:pt x="65026" y="35391"/>
                    <a:pt x="64838" y="34910"/>
                  </a:cubicBezTo>
                  <a:close/>
                  <a:moveTo>
                    <a:pt x="65342" y="34304"/>
                  </a:moveTo>
                  <a:lnTo>
                    <a:pt x="65342" y="34304"/>
                  </a:lnTo>
                  <a:cubicBezTo>
                    <a:pt x="65389" y="34357"/>
                    <a:pt x="65760" y="34974"/>
                    <a:pt x="65842" y="35077"/>
                  </a:cubicBezTo>
                  <a:cubicBezTo>
                    <a:pt x="66303" y="35768"/>
                    <a:pt x="66742" y="36479"/>
                    <a:pt x="67203" y="37170"/>
                  </a:cubicBezTo>
                  <a:cubicBezTo>
                    <a:pt x="67475" y="37755"/>
                    <a:pt x="67809" y="38299"/>
                    <a:pt x="68186" y="38823"/>
                  </a:cubicBezTo>
                  <a:cubicBezTo>
                    <a:pt x="67956" y="38781"/>
                    <a:pt x="67726" y="38718"/>
                    <a:pt x="67475" y="38634"/>
                  </a:cubicBezTo>
                  <a:cubicBezTo>
                    <a:pt x="67454" y="38592"/>
                    <a:pt x="67433" y="38572"/>
                    <a:pt x="67412" y="38509"/>
                  </a:cubicBezTo>
                  <a:cubicBezTo>
                    <a:pt x="67370" y="38425"/>
                    <a:pt x="67307" y="38299"/>
                    <a:pt x="67223" y="38195"/>
                  </a:cubicBezTo>
                  <a:cubicBezTo>
                    <a:pt x="67119" y="37986"/>
                    <a:pt x="66993" y="37797"/>
                    <a:pt x="66889" y="37588"/>
                  </a:cubicBezTo>
                  <a:cubicBezTo>
                    <a:pt x="66679" y="37295"/>
                    <a:pt x="66512" y="37002"/>
                    <a:pt x="66366" y="36688"/>
                  </a:cubicBezTo>
                  <a:cubicBezTo>
                    <a:pt x="66073" y="36103"/>
                    <a:pt x="65801" y="35496"/>
                    <a:pt x="65591" y="34910"/>
                  </a:cubicBezTo>
                  <a:cubicBezTo>
                    <a:pt x="65550" y="34744"/>
                    <a:pt x="65385" y="34353"/>
                    <a:pt x="65342" y="34304"/>
                  </a:cubicBezTo>
                  <a:close/>
                  <a:moveTo>
                    <a:pt x="79045" y="36207"/>
                  </a:moveTo>
                  <a:lnTo>
                    <a:pt x="79045" y="36207"/>
                  </a:lnTo>
                  <a:cubicBezTo>
                    <a:pt x="79485" y="37107"/>
                    <a:pt x="79799" y="37986"/>
                    <a:pt x="80175" y="38844"/>
                  </a:cubicBezTo>
                  <a:cubicBezTo>
                    <a:pt x="79966" y="38425"/>
                    <a:pt x="79778" y="38007"/>
                    <a:pt x="79589" y="37588"/>
                  </a:cubicBezTo>
                  <a:cubicBezTo>
                    <a:pt x="79401" y="37149"/>
                    <a:pt x="79234" y="36688"/>
                    <a:pt x="79045" y="36207"/>
                  </a:cubicBezTo>
                  <a:close/>
                  <a:moveTo>
                    <a:pt x="58791" y="38383"/>
                  </a:moveTo>
                  <a:lnTo>
                    <a:pt x="58791" y="38383"/>
                  </a:lnTo>
                  <a:cubicBezTo>
                    <a:pt x="58728" y="38572"/>
                    <a:pt x="58645" y="38739"/>
                    <a:pt x="58561" y="38906"/>
                  </a:cubicBezTo>
                  <a:cubicBezTo>
                    <a:pt x="58561" y="38718"/>
                    <a:pt x="58582" y="38572"/>
                    <a:pt x="58624" y="38404"/>
                  </a:cubicBezTo>
                  <a:cubicBezTo>
                    <a:pt x="58636" y="38410"/>
                    <a:pt x="58652" y="38413"/>
                    <a:pt x="58669" y="38413"/>
                  </a:cubicBezTo>
                  <a:cubicBezTo>
                    <a:pt x="58711" y="38413"/>
                    <a:pt x="58762" y="38398"/>
                    <a:pt x="58791" y="38383"/>
                  </a:cubicBezTo>
                  <a:close/>
                  <a:moveTo>
                    <a:pt x="33034" y="34429"/>
                  </a:moveTo>
                  <a:lnTo>
                    <a:pt x="33034" y="34429"/>
                  </a:lnTo>
                  <a:cubicBezTo>
                    <a:pt x="34352" y="35810"/>
                    <a:pt x="35650" y="37170"/>
                    <a:pt x="36968" y="38572"/>
                  </a:cubicBezTo>
                  <a:cubicBezTo>
                    <a:pt x="36989" y="38592"/>
                    <a:pt x="37010" y="38592"/>
                    <a:pt x="37031" y="38592"/>
                  </a:cubicBezTo>
                  <a:cubicBezTo>
                    <a:pt x="36717" y="38676"/>
                    <a:pt x="36445" y="38739"/>
                    <a:pt x="36131" y="38823"/>
                  </a:cubicBezTo>
                  <a:lnTo>
                    <a:pt x="35336" y="38990"/>
                  </a:lnTo>
                  <a:cubicBezTo>
                    <a:pt x="35420" y="38948"/>
                    <a:pt x="35461" y="38885"/>
                    <a:pt x="35420" y="38802"/>
                  </a:cubicBezTo>
                  <a:cubicBezTo>
                    <a:pt x="34394" y="37379"/>
                    <a:pt x="33348" y="35977"/>
                    <a:pt x="32323" y="34554"/>
                  </a:cubicBezTo>
                  <a:lnTo>
                    <a:pt x="32323" y="34554"/>
                  </a:lnTo>
                  <a:cubicBezTo>
                    <a:pt x="33515" y="35851"/>
                    <a:pt x="34624" y="37170"/>
                    <a:pt x="35712" y="38530"/>
                  </a:cubicBezTo>
                  <a:cubicBezTo>
                    <a:pt x="35729" y="38557"/>
                    <a:pt x="35755" y="38569"/>
                    <a:pt x="35784" y="38569"/>
                  </a:cubicBezTo>
                  <a:cubicBezTo>
                    <a:pt x="35863" y="38569"/>
                    <a:pt x="35957" y="38476"/>
                    <a:pt x="35880" y="38383"/>
                  </a:cubicBezTo>
                  <a:cubicBezTo>
                    <a:pt x="34938" y="37065"/>
                    <a:pt x="33997" y="35726"/>
                    <a:pt x="33034" y="34429"/>
                  </a:cubicBezTo>
                  <a:close/>
                  <a:moveTo>
                    <a:pt x="66114" y="34157"/>
                  </a:moveTo>
                  <a:cubicBezTo>
                    <a:pt x="66784" y="35077"/>
                    <a:pt x="67328" y="36312"/>
                    <a:pt x="67935" y="37295"/>
                  </a:cubicBezTo>
                  <a:cubicBezTo>
                    <a:pt x="68207" y="37797"/>
                    <a:pt x="68479" y="38404"/>
                    <a:pt x="68814" y="38844"/>
                  </a:cubicBezTo>
                  <a:lnTo>
                    <a:pt x="68897" y="39011"/>
                  </a:lnTo>
                  <a:cubicBezTo>
                    <a:pt x="68730" y="38969"/>
                    <a:pt x="68583" y="38927"/>
                    <a:pt x="68416" y="38906"/>
                  </a:cubicBezTo>
                  <a:cubicBezTo>
                    <a:pt x="68416" y="38864"/>
                    <a:pt x="68416" y="38864"/>
                    <a:pt x="68395" y="38844"/>
                  </a:cubicBezTo>
                  <a:cubicBezTo>
                    <a:pt x="68270" y="38613"/>
                    <a:pt x="68123" y="38404"/>
                    <a:pt x="67977" y="38174"/>
                  </a:cubicBezTo>
                  <a:cubicBezTo>
                    <a:pt x="67872" y="37902"/>
                    <a:pt x="67684" y="37672"/>
                    <a:pt x="67495" y="37421"/>
                  </a:cubicBezTo>
                  <a:cubicBezTo>
                    <a:pt x="67391" y="37253"/>
                    <a:pt x="67286" y="37107"/>
                    <a:pt x="67182" y="36919"/>
                  </a:cubicBezTo>
                  <a:cubicBezTo>
                    <a:pt x="66847" y="36165"/>
                    <a:pt x="66533" y="34763"/>
                    <a:pt x="66114" y="34157"/>
                  </a:cubicBezTo>
                  <a:close/>
                  <a:moveTo>
                    <a:pt x="56530" y="36162"/>
                  </a:moveTo>
                  <a:cubicBezTo>
                    <a:pt x="56597" y="36162"/>
                    <a:pt x="56958" y="36654"/>
                    <a:pt x="57117" y="36814"/>
                  </a:cubicBezTo>
                  <a:cubicBezTo>
                    <a:pt x="57536" y="37232"/>
                    <a:pt x="57891" y="37693"/>
                    <a:pt x="58205" y="38195"/>
                  </a:cubicBezTo>
                  <a:lnTo>
                    <a:pt x="58226" y="38216"/>
                  </a:lnTo>
                  <a:cubicBezTo>
                    <a:pt x="58163" y="38509"/>
                    <a:pt x="58122" y="38802"/>
                    <a:pt x="58101" y="39053"/>
                  </a:cubicBezTo>
                  <a:cubicBezTo>
                    <a:pt x="57599" y="38216"/>
                    <a:pt x="57075" y="37379"/>
                    <a:pt x="56657" y="36521"/>
                  </a:cubicBezTo>
                  <a:cubicBezTo>
                    <a:pt x="56529" y="36258"/>
                    <a:pt x="56501" y="36162"/>
                    <a:pt x="56530" y="36162"/>
                  </a:cubicBezTo>
                  <a:close/>
                  <a:moveTo>
                    <a:pt x="67137" y="34928"/>
                  </a:moveTo>
                  <a:cubicBezTo>
                    <a:pt x="67138" y="34929"/>
                    <a:pt x="67139" y="34930"/>
                    <a:pt x="67140" y="34931"/>
                  </a:cubicBezTo>
                  <a:cubicBezTo>
                    <a:pt x="67433" y="35391"/>
                    <a:pt x="67747" y="35893"/>
                    <a:pt x="68060" y="36375"/>
                  </a:cubicBezTo>
                  <a:cubicBezTo>
                    <a:pt x="68709" y="37337"/>
                    <a:pt x="69399" y="38279"/>
                    <a:pt x="70090" y="39199"/>
                  </a:cubicBezTo>
                  <a:cubicBezTo>
                    <a:pt x="69839" y="39136"/>
                    <a:pt x="69567" y="39095"/>
                    <a:pt x="69295" y="39032"/>
                  </a:cubicBezTo>
                  <a:cubicBezTo>
                    <a:pt x="69232" y="39032"/>
                    <a:pt x="69211" y="39032"/>
                    <a:pt x="69190" y="39053"/>
                  </a:cubicBezTo>
                  <a:lnTo>
                    <a:pt x="68395" y="37735"/>
                  </a:lnTo>
                  <a:cubicBezTo>
                    <a:pt x="67948" y="36800"/>
                    <a:pt x="67580" y="35845"/>
                    <a:pt x="67137" y="34928"/>
                  </a:cubicBezTo>
                  <a:close/>
                  <a:moveTo>
                    <a:pt x="21262" y="39291"/>
                  </a:moveTo>
                  <a:lnTo>
                    <a:pt x="21262" y="39291"/>
                  </a:lnTo>
                  <a:cubicBezTo>
                    <a:pt x="21266" y="39295"/>
                    <a:pt x="21270" y="39299"/>
                    <a:pt x="21275" y="39304"/>
                  </a:cubicBezTo>
                  <a:cubicBezTo>
                    <a:pt x="21271" y="39300"/>
                    <a:pt x="21266" y="39295"/>
                    <a:pt x="21262" y="39291"/>
                  </a:cubicBezTo>
                  <a:close/>
                  <a:moveTo>
                    <a:pt x="29686" y="34303"/>
                  </a:moveTo>
                  <a:lnTo>
                    <a:pt x="29686" y="34303"/>
                  </a:lnTo>
                  <a:cubicBezTo>
                    <a:pt x="31046" y="35789"/>
                    <a:pt x="32427" y="37274"/>
                    <a:pt x="33787" y="38739"/>
                  </a:cubicBezTo>
                  <a:cubicBezTo>
                    <a:pt x="33815" y="38766"/>
                    <a:pt x="33848" y="38778"/>
                    <a:pt x="33880" y="38778"/>
                  </a:cubicBezTo>
                  <a:cubicBezTo>
                    <a:pt x="33971" y="38778"/>
                    <a:pt x="34053" y="38685"/>
                    <a:pt x="33976" y="38592"/>
                  </a:cubicBezTo>
                  <a:cubicBezTo>
                    <a:pt x="33013" y="37211"/>
                    <a:pt x="32051" y="35810"/>
                    <a:pt x="31109" y="34429"/>
                  </a:cubicBezTo>
                  <a:lnTo>
                    <a:pt x="31109" y="34429"/>
                  </a:lnTo>
                  <a:cubicBezTo>
                    <a:pt x="32469" y="35914"/>
                    <a:pt x="33850" y="37442"/>
                    <a:pt x="35210" y="38927"/>
                  </a:cubicBezTo>
                  <a:cubicBezTo>
                    <a:pt x="35231" y="38948"/>
                    <a:pt x="35252" y="38948"/>
                    <a:pt x="35294" y="38948"/>
                  </a:cubicBezTo>
                  <a:cubicBezTo>
                    <a:pt x="34562" y="39116"/>
                    <a:pt x="33850" y="39241"/>
                    <a:pt x="33139" y="39367"/>
                  </a:cubicBezTo>
                  <a:cubicBezTo>
                    <a:pt x="33139" y="39356"/>
                    <a:pt x="33134" y="39351"/>
                    <a:pt x="33131" y="39351"/>
                  </a:cubicBezTo>
                  <a:cubicBezTo>
                    <a:pt x="33130" y="39351"/>
                    <a:pt x="33129" y="39352"/>
                    <a:pt x="33130" y="39353"/>
                  </a:cubicBezTo>
                  <a:lnTo>
                    <a:pt x="33130" y="39353"/>
                  </a:lnTo>
                  <a:cubicBezTo>
                    <a:pt x="31982" y="37663"/>
                    <a:pt x="30834" y="35972"/>
                    <a:pt x="29686" y="34303"/>
                  </a:cubicBezTo>
                  <a:close/>
                  <a:moveTo>
                    <a:pt x="4867" y="38553"/>
                  </a:moveTo>
                  <a:cubicBezTo>
                    <a:pt x="5155" y="38862"/>
                    <a:pt x="5446" y="39163"/>
                    <a:pt x="5742" y="39457"/>
                  </a:cubicBezTo>
                  <a:lnTo>
                    <a:pt x="5742" y="39457"/>
                  </a:lnTo>
                  <a:cubicBezTo>
                    <a:pt x="5448" y="39129"/>
                    <a:pt x="5150" y="38800"/>
                    <a:pt x="4867" y="38553"/>
                  </a:cubicBezTo>
                  <a:close/>
                  <a:moveTo>
                    <a:pt x="682" y="37122"/>
                  </a:moveTo>
                  <a:cubicBezTo>
                    <a:pt x="640" y="37122"/>
                    <a:pt x="589" y="37160"/>
                    <a:pt x="624" y="37211"/>
                  </a:cubicBezTo>
                  <a:cubicBezTo>
                    <a:pt x="791" y="37483"/>
                    <a:pt x="916" y="37755"/>
                    <a:pt x="1105" y="38048"/>
                  </a:cubicBezTo>
                  <a:cubicBezTo>
                    <a:pt x="1244" y="38288"/>
                    <a:pt x="1517" y="38489"/>
                    <a:pt x="1361" y="38489"/>
                  </a:cubicBezTo>
                  <a:cubicBezTo>
                    <a:pt x="1353" y="38489"/>
                    <a:pt x="1345" y="38489"/>
                    <a:pt x="1335" y="38488"/>
                  </a:cubicBezTo>
                  <a:cubicBezTo>
                    <a:pt x="1126" y="38425"/>
                    <a:pt x="875" y="38216"/>
                    <a:pt x="624" y="38153"/>
                  </a:cubicBezTo>
                  <a:cubicBezTo>
                    <a:pt x="582" y="38153"/>
                    <a:pt x="561" y="38174"/>
                    <a:pt x="582" y="38195"/>
                  </a:cubicBezTo>
                  <a:cubicBezTo>
                    <a:pt x="686" y="38718"/>
                    <a:pt x="875" y="39053"/>
                    <a:pt x="1230" y="39450"/>
                  </a:cubicBezTo>
                  <a:cubicBezTo>
                    <a:pt x="1236" y="39456"/>
                    <a:pt x="1243" y="39459"/>
                    <a:pt x="1250" y="39459"/>
                  </a:cubicBezTo>
                  <a:cubicBezTo>
                    <a:pt x="1271" y="39459"/>
                    <a:pt x="1293" y="39439"/>
                    <a:pt x="1293" y="39408"/>
                  </a:cubicBezTo>
                  <a:cubicBezTo>
                    <a:pt x="648" y="38666"/>
                    <a:pt x="655" y="38427"/>
                    <a:pt x="863" y="38427"/>
                  </a:cubicBezTo>
                  <a:cubicBezTo>
                    <a:pt x="1059" y="38427"/>
                    <a:pt x="1434" y="38640"/>
                    <a:pt x="1607" y="38844"/>
                  </a:cubicBezTo>
                  <a:cubicBezTo>
                    <a:pt x="1618" y="38860"/>
                    <a:pt x="1631" y="38866"/>
                    <a:pt x="1645" y="38866"/>
                  </a:cubicBezTo>
                  <a:cubicBezTo>
                    <a:pt x="1685" y="38866"/>
                    <a:pt x="1727" y="38812"/>
                    <a:pt x="1712" y="38781"/>
                  </a:cubicBezTo>
                  <a:cubicBezTo>
                    <a:pt x="1544" y="38488"/>
                    <a:pt x="1398" y="38216"/>
                    <a:pt x="1251" y="37944"/>
                  </a:cubicBezTo>
                  <a:cubicBezTo>
                    <a:pt x="1136" y="37676"/>
                    <a:pt x="882" y="37478"/>
                    <a:pt x="1127" y="37478"/>
                  </a:cubicBezTo>
                  <a:cubicBezTo>
                    <a:pt x="1150" y="37478"/>
                    <a:pt x="1177" y="37480"/>
                    <a:pt x="1209" y="37483"/>
                  </a:cubicBezTo>
                  <a:cubicBezTo>
                    <a:pt x="1219" y="37486"/>
                    <a:pt x="1229" y="37488"/>
                    <a:pt x="1240" y="37491"/>
                  </a:cubicBezTo>
                  <a:lnTo>
                    <a:pt x="1240" y="37491"/>
                  </a:lnTo>
                  <a:cubicBezTo>
                    <a:pt x="977" y="37302"/>
                    <a:pt x="764" y="37156"/>
                    <a:pt x="707" y="37128"/>
                  </a:cubicBezTo>
                  <a:cubicBezTo>
                    <a:pt x="700" y="37124"/>
                    <a:pt x="691" y="37122"/>
                    <a:pt x="682" y="37122"/>
                  </a:cubicBezTo>
                  <a:close/>
                  <a:moveTo>
                    <a:pt x="27406" y="33864"/>
                  </a:moveTo>
                  <a:cubicBezTo>
                    <a:pt x="27699" y="34408"/>
                    <a:pt x="28933" y="35475"/>
                    <a:pt x="29226" y="35768"/>
                  </a:cubicBezTo>
                  <a:cubicBezTo>
                    <a:pt x="30084" y="36688"/>
                    <a:pt x="30942" y="37567"/>
                    <a:pt x="31800" y="38488"/>
                  </a:cubicBezTo>
                  <a:cubicBezTo>
                    <a:pt x="31823" y="38511"/>
                    <a:pt x="31850" y="38521"/>
                    <a:pt x="31877" y="38521"/>
                  </a:cubicBezTo>
                  <a:cubicBezTo>
                    <a:pt x="31973" y="38521"/>
                    <a:pt x="32070" y="38397"/>
                    <a:pt x="31988" y="38299"/>
                  </a:cubicBezTo>
                  <a:cubicBezTo>
                    <a:pt x="30816" y="37107"/>
                    <a:pt x="29728" y="35810"/>
                    <a:pt x="28724" y="34491"/>
                  </a:cubicBezTo>
                  <a:lnTo>
                    <a:pt x="28724" y="34491"/>
                  </a:lnTo>
                  <a:cubicBezTo>
                    <a:pt x="30210" y="36019"/>
                    <a:pt x="31591" y="37651"/>
                    <a:pt x="32846" y="39367"/>
                  </a:cubicBezTo>
                  <a:cubicBezTo>
                    <a:pt x="32699" y="39450"/>
                    <a:pt x="32511" y="39471"/>
                    <a:pt x="32323" y="39513"/>
                  </a:cubicBezTo>
                  <a:cubicBezTo>
                    <a:pt x="32362" y="39376"/>
                    <a:pt x="32310" y="39239"/>
                    <a:pt x="32183" y="39239"/>
                  </a:cubicBezTo>
                  <a:cubicBezTo>
                    <a:pt x="32174" y="39239"/>
                    <a:pt x="32165" y="39240"/>
                    <a:pt x="32155" y="39241"/>
                  </a:cubicBezTo>
                  <a:lnTo>
                    <a:pt x="32093" y="39241"/>
                  </a:lnTo>
                  <a:cubicBezTo>
                    <a:pt x="32009" y="39241"/>
                    <a:pt x="31946" y="39262"/>
                    <a:pt x="31842" y="39262"/>
                  </a:cubicBezTo>
                  <a:cubicBezTo>
                    <a:pt x="31591" y="39032"/>
                    <a:pt x="31381" y="38781"/>
                    <a:pt x="31151" y="38530"/>
                  </a:cubicBezTo>
                  <a:cubicBezTo>
                    <a:pt x="30544" y="37776"/>
                    <a:pt x="29812" y="37107"/>
                    <a:pt x="29247" y="36333"/>
                  </a:cubicBezTo>
                  <a:cubicBezTo>
                    <a:pt x="29017" y="36061"/>
                    <a:pt x="27699" y="34512"/>
                    <a:pt x="27406" y="33864"/>
                  </a:cubicBezTo>
                  <a:close/>
                  <a:moveTo>
                    <a:pt x="27176" y="34533"/>
                  </a:moveTo>
                  <a:cubicBezTo>
                    <a:pt x="27489" y="34868"/>
                    <a:pt x="27782" y="35203"/>
                    <a:pt x="28096" y="35559"/>
                  </a:cubicBezTo>
                  <a:cubicBezTo>
                    <a:pt x="28619" y="36123"/>
                    <a:pt x="29163" y="36730"/>
                    <a:pt x="29686" y="37295"/>
                  </a:cubicBezTo>
                  <a:cubicBezTo>
                    <a:pt x="30272" y="38007"/>
                    <a:pt x="30858" y="38655"/>
                    <a:pt x="31486" y="39325"/>
                  </a:cubicBezTo>
                  <a:cubicBezTo>
                    <a:pt x="31026" y="39429"/>
                    <a:pt x="30523" y="39513"/>
                    <a:pt x="30021" y="39618"/>
                  </a:cubicBezTo>
                  <a:cubicBezTo>
                    <a:pt x="29979" y="39555"/>
                    <a:pt x="29958" y="39513"/>
                    <a:pt x="29896" y="39450"/>
                  </a:cubicBezTo>
                  <a:cubicBezTo>
                    <a:pt x="29561" y="38697"/>
                    <a:pt x="28598" y="37860"/>
                    <a:pt x="28075" y="37191"/>
                  </a:cubicBezTo>
                  <a:cubicBezTo>
                    <a:pt x="27448" y="36395"/>
                    <a:pt x="26841" y="35579"/>
                    <a:pt x="26255" y="34742"/>
                  </a:cubicBezTo>
                  <a:lnTo>
                    <a:pt x="26255" y="34742"/>
                  </a:lnTo>
                  <a:cubicBezTo>
                    <a:pt x="26506" y="34952"/>
                    <a:pt x="26736" y="35161"/>
                    <a:pt x="26925" y="35349"/>
                  </a:cubicBezTo>
                  <a:lnTo>
                    <a:pt x="29080" y="37525"/>
                  </a:lnTo>
                  <a:cubicBezTo>
                    <a:pt x="29435" y="37860"/>
                    <a:pt x="29749" y="38258"/>
                    <a:pt x="30105" y="38572"/>
                  </a:cubicBezTo>
                  <a:cubicBezTo>
                    <a:pt x="30377" y="38823"/>
                    <a:pt x="30628" y="39095"/>
                    <a:pt x="30921" y="39346"/>
                  </a:cubicBezTo>
                  <a:cubicBezTo>
                    <a:pt x="30946" y="39371"/>
                    <a:pt x="30974" y="39382"/>
                    <a:pt x="31000" y="39382"/>
                  </a:cubicBezTo>
                  <a:cubicBezTo>
                    <a:pt x="31082" y="39382"/>
                    <a:pt x="31147" y="39278"/>
                    <a:pt x="31067" y="39199"/>
                  </a:cubicBezTo>
                  <a:lnTo>
                    <a:pt x="30335" y="38446"/>
                  </a:lnTo>
                  <a:cubicBezTo>
                    <a:pt x="29770" y="37755"/>
                    <a:pt x="29080" y="37149"/>
                    <a:pt x="28515" y="36437"/>
                  </a:cubicBezTo>
                  <a:cubicBezTo>
                    <a:pt x="28013" y="35831"/>
                    <a:pt x="27615" y="35161"/>
                    <a:pt x="27176" y="34533"/>
                  </a:cubicBezTo>
                  <a:close/>
                  <a:moveTo>
                    <a:pt x="25502" y="34910"/>
                  </a:moveTo>
                  <a:lnTo>
                    <a:pt x="25502" y="34910"/>
                  </a:lnTo>
                  <a:cubicBezTo>
                    <a:pt x="25899" y="35266"/>
                    <a:pt x="26276" y="35600"/>
                    <a:pt x="26590" y="35956"/>
                  </a:cubicBezTo>
                  <a:cubicBezTo>
                    <a:pt x="27197" y="36605"/>
                    <a:pt x="27782" y="37253"/>
                    <a:pt x="28347" y="37944"/>
                  </a:cubicBezTo>
                  <a:lnTo>
                    <a:pt x="28829" y="38488"/>
                  </a:lnTo>
                  <a:cubicBezTo>
                    <a:pt x="29142" y="38885"/>
                    <a:pt x="29456" y="39241"/>
                    <a:pt x="29770" y="39639"/>
                  </a:cubicBezTo>
                  <a:cubicBezTo>
                    <a:pt x="29707" y="39660"/>
                    <a:pt x="29666" y="39680"/>
                    <a:pt x="29603" y="39680"/>
                  </a:cubicBezTo>
                  <a:cubicBezTo>
                    <a:pt x="29603" y="39660"/>
                    <a:pt x="29603" y="39618"/>
                    <a:pt x="29582" y="39576"/>
                  </a:cubicBezTo>
                  <a:cubicBezTo>
                    <a:pt x="29226" y="39199"/>
                    <a:pt x="28829" y="38802"/>
                    <a:pt x="28452" y="38404"/>
                  </a:cubicBezTo>
                  <a:cubicBezTo>
                    <a:pt x="27573" y="37463"/>
                    <a:pt x="26736" y="36479"/>
                    <a:pt x="25920" y="35454"/>
                  </a:cubicBezTo>
                  <a:cubicBezTo>
                    <a:pt x="25795" y="35266"/>
                    <a:pt x="25627" y="35077"/>
                    <a:pt x="25502" y="34910"/>
                  </a:cubicBezTo>
                  <a:close/>
                  <a:moveTo>
                    <a:pt x="68060" y="34345"/>
                  </a:moveTo>
                  <a:lnTo>
                    <a:pt x="68060" y="34345"/>
                  </a:lnTo>
                  <a:cubicBezTo>
                    <a:pt x="68521" y="35161"/>
                    <a:pt x="69044" y="35956"/>
                    <a:pt x="69567" y="36730"/>
                  </a:cubicBezTo>
                  <a:cubicBezTo>
                    <a:pt x="70069" y="37630"/>
                    <a:pt x="70655" y="38488"/>
                    <a:pt x="71241" y="39325"/>
                  </a:cubicBezTo>
                  <a:cubicBezTo>
                    <a:pt x="71265" y="39355"/>
                    <a:pt x="71299" y="39368"/>
                    <a:pt x="71332" y="39368"/>
                  </a:cubicBezTo>
                  <a:cubicBezTo>
                    <a:pt x="71411" y="39368"/>
                    <a:pt x="71488" y="39294"/>
                    <a:pt x="71429" y="39220"/>
                  </a:cubicBezTo>
                  <a:cubicBezTo>
                    <a:pt x="70780" y="38195"/>
                    <a:pt x="70132" y="37211"/>
                    <a:pt x="69504" y="36186"/>
                  </a:cubicBezTo>
                  <a:cubicBezTo>
                    <a:pt x="69462" y="36123"/>
                    <a:pt x="69420" y="36061"/>
                    <a:pt x="69399" y="35998"/>
                  </a:cubicBezTo>
                  <a:cubicBezTo>
                    <a:pt x="69190" y="35600"/>
                    <a:pt x="69002" y="35140"/>
                    <a:pt x="68814" y="34722"/>
                  </a:cubicBezTo>
                  <a:lnTo>
                    <a:pt x="68814" y="34722"/>
                  </a:lnTo>
                  <a:cubicBezTo>
                    <a:pt x="68897" y="34826"/>
                    <a:pt x="68939" y="34931"/>
                    <a:pt x="69023" y="35035"/>
                  </a:cubicBezTo>
                  <a:cubicBezTo>
                    <a:pt x="69923" y="36500"/>
                    <a:pt x="70780" y="37986"/>
                    <a:pt x="71659" y="39450"/>
                  </a:cubicBezTo>
                  <a:cubicBezTo>
                    <a:pt x="71686" y="39490"/>
                    <a:pt x="71721" y="39507"/>
                    <a:pt x="71755" y="39507"/>
                  </a:cubicBezTo>
                  <a:cubicBezTo>
                    <a:pt x="71826" y="39507"/>
                    <a:pt x="71890" y="39431"/>
                    <a:pt x="71848" y="39346"/>
                  </a:cubicBezTo>
                  <a:lnTo>
                    <a:pt x="70299" y="36061"/>
                  </a:lnTo>
                  <a:cubicBezTo>
                    <a:pt x="70090" y="35642"/>
                    <a:pt x="69923" y="35224"/>
                    <a:pt x="69713" y="34763"/>
                  </a:cubicBezTo>
                  <a:lnTo>
                    <a:pt x="69713" y="34763"/>
                  </a:lnTo>
                  <a:cubicBezTo>
                    <a:pt x="70090" y="35328"/>
                    <a:pt x="70488" y="35872"/>
                    <a:pt x="70801" y="36416"/>
                  </a:cubicBezTo>
                  <a:cubicBezTo>
                    <a:pt x="71429" y="37483"/>
                    <a:pt x="72015" y="38592"/>
                    <a:pt x="72559" y="39680"/>
                  </a:cubicBezTo>
                  <a:cubicBezTo>
                    <a:pt x="71952" y="39555"/>
                    <a:pt x="71324" y="39429"/>
                    <a:pt x="70718" y="39304"/>
                  </a:cubicBezTo>
                  <a:cubicBezTo>
                    <a:pt x="70174" y="38404"/>
                    <a:pt x="69651" y="37525"/>
                    <a:pt x="69107" y="36626"/>
                  </a:cubicBezTo>
                  <a:cubicBezTo>
                    <a:pt x="68918" y="36312"/>
                    <a:pt x="68772" y="35977"/>
                    <a:pt x="68604" y="35642"/>
                  </a:cubicBezTo>
                  <a:cubicBezTo>
                    <a:pt x="68395" y="35203"/>
                    <a:pt x="68207" y="34763"/>
                    <a:pt x="68060" y="34345"/>
                  </a:cubicBezTo>
                  <a:close/>
                  <a:moveTo>
                    <a:pt x="70864" y="35391"/>
                  </a:moveTo>
                  <a:cubicBezTo>
                    <a:pt x="71178" y="35893"/>
                    <a:pt x="71471" y="36354"/>
                    <a:pt x="71764" y="36835"/>
                  </a:cubicBezTo>
                  <a:cubicBezTo>
                    <a:pt x="72140" y="37442"/>
                    <a:pt x="72475" y="38048"/>
                    <a:pt x="72852" y="38634"/>
                  </a:cubicBezTo>
                  <a:cubicBezTo>
                    <a:pt x="72977" y="38948"/>
                    <a:pt x="73124" y="39262"/>
                    <a:pt x="73333" y="39471"/>
                  </a:cubicBezTo>
                  <a:cubicBezTo>
                    <a:pt x="73438" y="39639"/>
                    <a:pt x="73521" y="39785"/>
                    <a:pt x="73626" y="39952"/>
                  </a:cubicBezTo>
                  <a:cubicBezTo>
                    <a:pt x="73333" y="39869"/>
                    <a:pt x="73061" y="39806"/>
                    <a:pt x="72768" y="39743"/>
                  </a:cubicBezTo>
                  <a:cubicBezTo>
                    <a:pt x="72789" y="39701"/>
                    <a:pt x="72789" y="39660"/>
                    <a:pt x="72789" y="39597"/>
                  </a:cubicBezTo>
                  <a:cubicBezTo>
                    <a:pt x="72747" y="39471"/>
                    <a:pt x="72664" y="39325"/>
                    <a:pt x="72601" y="39178"/>
                  </a:cubicBezTo>
                  <a:cubicBezTo>
                    <a:pt x="72664" y="39116"/>
                    <a:pt x="72601" y="39032"/>
                    <a:pt x="72475" y="38906"/>
                  </a:cubicBezTo>
                  <a:cubicBezTo>
                    <a:pt x="72433" y="38760"/>
                    <a:pt x="72350" y="38613"/>
                    <a:pt x="72287" y="38488"/>
                  </a:cubicBezTo>
                  <a:cubicBezTo>
                    <a:pt x="72224" y="38299"/>
                    <a:pt x="72140" y="38090"/>
                    <a:pt x="72036" y="37902"/>
                  </a:cubicBezTo>
                  <a:cubicBezTo>
                    <a:pt x="71722" y="37295"/>
                    <a:pt x="71450" y="36730"/>
                    <a:pt x="71199" y="36123"/>
                  </a:cubicBezTo>
                  <a:cubicBezTo>
                    <a:pt x="71094" y="35893"/>
                    <a:pt x="70990" y="35642"/>
                    <a:pt x="70864" y="35391"/>
                  </a:cubicBezTo>
                  <a:close/>
                  <a:moveTo>
                    <a:pt x="51928" y="34931"/>
                  </a:moveTo>
                  <a:cubicBezTo>
                    <a:pt x="52137" y="35286"/>
                    <a:pt x="52389" y="35663"/>
                    <a:pt x="52577" y="35956"/>
                  </a:cubicBezTo>
                  <a:cubicBezTo>
                    <a:pt x="52933" y="36542"/>
                    <a:pt x="53288" y="37128"/>
                    <a:pt x="53644" y="37735"/>
                  </a:cubicBezTo>
                  <a:cubicBezTo>
                    <a:pt x="54083" y="38488"/>
                    <a:pt x="54565" y="39241"/>
                    <a:pt x="55004" y="39973"/>
                  </a:cubicBezTo>
                  <a:cubicBezTo>
                    <a:pt x="54899" y="39827"/>
                    <a:pt x="54774" y="39680"/>
                    <a:pt x="54690" y="39555"/>
                  </a:cubicBezTo>
                  <a:cubicBezTo>
                    <a:pt x="54460" y="39199"/>
                    <a:pt x="54188" y="38823"/>
                    <a:pt x="53958" y="38467"/>
                  </a:cubicBezTo>
                  <a:cubicBezTo>
                    <a:pt x="53811" y="38216"/>
                    <a:pt x="53665" y="37986"/>
                    <a:pt x="53539" y="37755"/>
                  </a:cubicBezTo>
                  <a:cubicBezTo>
                    <a:pt x="53226" y="37211"/>
                    <a:pt x="52912" y="36688"/>
                    <a:pt x="52619" y="36103"/>
                  </a:cubicBezTo>
                  <a:cubicBezTo>
                    <a:pt x="52451" y="35872"/>
                    <a:pt x="52158" y="35370"/>
                    <a:pt x="51928" y="34931"/>
                  </a:cubicBezTo>
                  <a:close/>
                  <a:moveTo>
                    <a:pt x="54899" y="35077"/>
                  </a:moveTo>
                  <a:cubicBezTo>
                    <a:pt x="56029" y="36500"/>
                    <a:pt x="57075" y="37965"/>
                    <a:pt x="58038" y="39513"/>
                  </a:cubicBezTo>
                  <a:cubicBezTo>
                    <a:pt x="57996" y="39639"/>
                    <a:pt x="57954" y="39785"/>
                    <a:pt x="57933" y="39973"/>
                  </a:cubicBezTo>
                  <a:cubicBezTo>
                    <a:pt x="57473" y="39325"/>
                    <a:pt x="56992" y="38676"/>
                    <a:pt x="56552" y="38048"/>
                  </a:cubicBezTo>
                  <a:cubicBezTo>
                    <a:pt x="55925" y="37107"/>
                    <a:pt x="55381" y="36103"/>
                    <a:pt x="54899" y="35077"/>
                  </a:cubicBezTo>
                  <a:close/>
                  <a:moveTo>
                    <a:pt x="1502" y="36479"/>
                  </a:moveTo>
                  <a:cubicBezTo>
                    <a:pt x="1733" y="36835"/>
                    <a:pt x="2402" y="37295"/>
                    <a:pt x="2653" y="37525"/>
                  </a:cubicBezTo>
                  <a:cubicBezTo>
                    <a:pt x="2742" y="37614"/>
                    <a:pt x="2841" y="37692"/>
                    <a:pt x="2950" y="37775"/>
                  </a:cubicBezTo>
                  <a:lnTo>
                    <a:pt x="2950" y="37775"/>
                  </a:lnTo>
                  <a:cubicBezTo>
                    <a:pt x="2935" y="37767"/>
                    <a:pt x="2920" y="37761"/>
                    <a:pt x="2904" y="37755"/>
                  </a:cubicBezTo>
                  <a:cubicBezTo>
                    <a:pt x="2886" y="37742"/>
                    <a:pt x="2870" y="37736"/>
                    <a:pt x="2854" y="37736"/>
                  </a:cubicBezTo>
                  <a:cubicBezTo>
                    <a:pt x="2799" y="37736"/>
                    <a:pt x="2767" y="37815"/>
                    <a:pt x="2800" y="37881"/>
                  </a:cubicBezTo>
                  <a:cubicBezTo>
                    <a:pt x="3532" y="38613"/>
                    <a:pt x="4264" y="39325"/>
                    <a:pt x="5018" y="40015"/>
                  </a:cubicBezTo>
                  <a:cubicBezTo>
                    <a:pt x="4808" y="39869"/>
                    <a:pt x="4578" y="39722"/>
                    <a:pt x="4390" y="39555"/>
                  </a:cubicBezTo>
                  <a:lnTo>
                    <a:pt x="2507" y="38069"/>
                  </a:lnTo>
                  <a:cubicBezTo>
                    <a:pt x="2381" y="37818"/>
                    <a:pt x="2256" y="37630"/>
                    <a:pt x="2130" y="37421"/>
                  </a:cubicBezTo>
                  <a:cubicBezTo>
                    <a:pt x="1984" y="37211"/>
                    <a:pt x="1649" y="36751"/>
                    <a:pt x="1502" y="36479"/>
                  </a:cubicBezTo>
                  <a:close/>
                  <a:moveTo>
                    <a:pt x="25251" y="35370"/>
                  </a:moveTo>
                  <a:lnTo>
                    <a:pt x="25251" y="35370"/>
                  </a:lnTo>
                  <a:cubicBezTo>
                    <a:pt x="26297" y="36479"/>
                    <a:pt x="27364" y="37588"/>
                    <a:pt x="28410" y="38697"/>
                  </a:cubicBezTo>
                  <a:cubicBezTo>
                    <a:pt x="28724" y="39032"/>
                    <a:pt x="29038" y="39367"/>
                    <a:pt x="29373" y="39722"/>
                  </a:cubicBezTo>
                  <a:cubicBezTo>
                    <a:pt x="29247" y="39764"/>
                    <a:pt x="29142" y="39785"/>
                    <a:pt x="29017" y="39827"/>
                  </a:cubicBezTo>
                  <a:cubicBezTo>
                    <a:pt x="28619" y="39890"/>
                    <a:pt x="28222" y="39952"/>
                    <a:pt x="27803" y="40036"/>
                  </a:cubicBezTo>
                  <a:lnTo>
                    <a:pt x="27803" y="39994"/>
                  </a:lnTo>
                  <a:lnTo>
                    <a:pt x="25481" y="36960"/>
                  </a:lnTo>
                  <a:cubicBezTo>
                    <a:pt x="25209" y="36626"/>
                    <a:pt x="24958" y="36291"/>
                    <a:pt x="24686" y="35914"/>
                  </a:cubicBezTo>
                  <a:lnTo>
                    <a:pt x="24686" y="35914"/>
                  </a:lnTo>
                  <a:cubicBezTo>
                    <a:pt x="25083" y="36333"/>
                    <a:pt x="25502" y="36751"/>
                    <a:pt x="25899" y="37149"/>
                  </a:cubicBezTo>
                  <a:cubicBezTo>
                    <a:pt x="26778" y="38027"/>
                    <a:pt x="27720" y="38927"/>
                    <a:pt x="28640" y="39785"/>
                  </a:cubicBezTo>
                  <a:cubicBezTo>
                    <a:pt x="28665" y="39810"/>
                    <a:pt x="28695" y="39821"/>
                    <a:pt x="28725" y="39821"/>
                  </a:cubicBezTo>
                  <a:cubicBezTo>
                    <a:pt x="28818" y="39821"/>
                    <a:pt x="28908" y="39713"/>
                    <a:pt x="28829" y="39618"/>
                  </a:cubicBezTo>
                  <a:cubicBezTo>
                    <a:pt x="27552" y="38279"/>
                    <a:pt x="26339" y="36856"/>
                    <a:pt x="25251" y="35370"/>
                  </a:cubicBezTo>
                  <a:close/>
                  <a:moveTo>
                    <a:pt x="23786" y="36144"/>
                  </a:moveTo>
                  <a:lnTo>
                    <a:pt x="23786" y="36144"/>
                  </a:lnTo>
                  <a:cubicBezTo>
                    <a:pt x="24246" y="36605"/>
                    <a:pt x="24769" y="37023"/>
                    <a:pt x="25188" y="37442"/>
                  </a:cubicBezTo>
                  <a:cubicBezTo>
                    <a:pt x="26025" y="38299"/>
                    <a:pt x="26820" y="39178"/>
                    <a:pt x="27594" y="40078"/>
                  </a:cubicBezTo>
                  <a:cubicBezTo>
                    <a:pt x="27364" y="40099"/>
                    <a:pt x="27155" y="40141"/>
                    <a:pt x="26945" y="40183"/>
                  </a:cubicBezTo>
                  <a:lnTo>
                    <a:pt x="24665" y="37274"/>
                  </a:lnTo>
                  <a:cubicBezTo>
                    <a:pt x="24372" y="36919"/>
                    <a:pt x="24058" y="36521"/>
                    <a:pt x="23786" y="36144"/>
                  </a:cubicBezTo>
                  <a:close/>
                  <a:moveTo>
                    <a:pt x="46384" y="38258"/>
                  </a:moveTo>
                  <a:lnTo>
                    <a:pt x="46384" y="38279"/>
                  </a:lnTo>
                  <a:cubicBezTo>
                    <a:pt x="46697" y="38927"/>
                    <a:pt x="47032" y="39618"/>
                    <a:pt x="47430" y="40245"/>
                  </a:cubicBezTo>
                  <a:cubicBezTo>
                    <a:pt x="47116" y="39890"/>
                    <a:pt x="46823" y="39534"/>
                    <a:pt x="46509" y="39199"/>
                  </a:cubicBezTo>
                  <a:cubicBezTo>
                    <a:pt x="46488" y="38906"/>
                    <a:pt x="46404" y="38613"/>
                    <a:pt x="46321" y="38320"/>
                  </a:cubicBezTo>
                  <a:cubicBezTo>
                    <a:pt x="46342" y="38299"/>
                    <a:pt x="46342" y="38279"/>
                    <a:pt x="46384" y="38258"/>
                  </a:cubicBezTo>
                  <a:close/>
                  <a:moveTo>
                    <a:pt x="5742" y="39457"/>
                  </a:moveTo>
                  <a:cubicBezTo>
                    <a:pt x="5949" y="39688"/>
                    <a:pt x="6155" y="39918"/>
                    <a:pt x="6351" y="40118"/>
                  </a:cubicBezTo>
                  <a:lnTo>
                    <a:pt x="6351" y="40118"/>
                  </a:lnTo>
                  <a:cubicBezTo>
                    <a:pt x="6415" y="40164"/>
                    <a:pt x="6488" y="40214"/>
                    <a:pt x="6566" y="40266"/>
                  </a:cubicBezTo>
                  <a:cubicBezTo>
                    <a:pt x="6545" y="40245"/>
                    <a:pt x="6545" y="40204"/>
                    <a:pt x="6524" y="40204"/>
                  </a:cubicBezTo>
                  <a:cubicBezTo>
                    <a:pt x="6259" y="39959"/>
                    <a:pt x="5999" y="39711"/>
                    <a:pt x="5742" y="39457"/>
                  </a:cubicBezTo>
                  <a:close/>
                  <a:moveTo>
                    <a:pt x="3532" y="39534"/>
                  </a:moveTo>
                  <a:cubicBezTo>
                    <a:pt x="3637" y="39618"/>
                    <a:pt x="3741" y="39680"/>
                    <a:pt x="3762" y="39722"/>
                  </a:cubicBezTo>
                  <a:cubicBezTo>
                    <a:pt x="3804" y="39743"/>
                    <a:pt x="3825" y="39743"/>
                    <a:pt x="3825" y="39764"/>
                  </a:cubicBezTo>
                  <a:cubicBezTo>
                    <a:pt x="4055" y="39973"/>
                    <a:pt x="4285" y="40183"/>
                    <a:pt x="4536" y="40371"/>
                  </a:cubicBezTo>
                  <a:cubicBezTo>
                    <a:pt x="4369" y="40266"/>
                    <a:pt x="4243" y="40162"/>
                    <a:pt x="4160" y="40078"/>
                  </a:cubicBezTo>
                  <a:cubicBezTo>
                    <a:pt x="4076" y="40036"/>
                    <a:pt x="3825" y="39785"/>
                    <a:pt x="3532" y="39534"/>
                  </a:cubicBezTo>
                  <a:close/>
                  <a:moveTo>
                    <a:pt x="73124" y="34010"/>
                  </a:moveTo>
                  <a:cubicBezTo>
                    <a:pt x="73396" y="34429"/>
                    <a:pt x="73647" y="35182"/>
                    <a:pt x="73793" y="35391"/>
                  </a:cubicBezTo>
                  <a:cubicBezTo>
                    <a:pt x="74065" y="35956"/>
                    <a:pt x="74358" y="36500"/>
                    <a:pt x="74672" y="37044"/>
                  </a:cubicBezTo>
                  <a:cubicBezTo>
                    <a:pt x="75112" y="37902"/>
                    <a:pt x="75593" y="38781"/>
                    <a:pt x="76032" y="39639"/>
                  </a:cubicBezTo>
                  <a:cubicBezTo>
                    <a:pt x="76053" y="39660"/>
                    <a:pt x="76053" y="39680"/>
                    <a:pt x="76095" y="39722"/>
                  </a:cubicBezTo>
                  <a:cubicBezTo>
                    <a:pt x="76200" y="39890"/>
                    <a:pt x="76304" y="40078"/>
                    <a:pt x="76367" y="40287"/>
                  </a:cubicBezTo>
                  <a:lnTo>
                    <a:pt x="76325" y="40287"/>
                  </a:lnTo>
                  <a:cubicBezTo>
                    <a:pt x="76262" y="40287"/>
                    <a:pt x="76179" y="40308"/>
                    <a:pt x="76158" y="40392"/>
                  </a:cubicBezTo>
                  <a:cubicBezTo>
                    <a:pt x="76144" y="40390"/>
                    <a:pt x="76131" y="40389"/>
                    <a:pt x="76119" y="40389"/>
                  </a:cubicBezTo>
                  <a:cubicBezTo>
                    <a:pt x="76015" y="40389"/>
                    <a:pt x="75946" y="40461"/>
                    <a:pt x="75928" y="40517"/>
                  </a:cubicBezTo>
                  <a:cubicBezTo>
                    <a:pt x="75258" y="40350"/>
                    <a:pt x="74568" y="40183"/>
                    <a:pt x="73898" y="39994"/>
                  </a:cubicBezTo>
                  <a:cubicBezTo>
                    <a:pt x="73898" y="39973"/>
                    <a:pt x="73898" y="39952"/>
                    <a:pt x="73856" y="39952"/>
                  </a:cubicBezTo>
                  <a:cubicBezTo>
                    <a:pt x="73291" y="38948"/>
                    <a:pt x="72768" y="37965"/>
                    <a:pt x="72329" y="36919"/>
                  </a:cubicBezTo>
                  <a:cubicBezTo>
                    <a:pt x="72036" y="36291"/>
                    <a:pt x="71764" y="35642"/>
                    <a:pt x="71534" y="34973"/>
                  </a:cubicBezTo>
                  <a:cubicBezTo>
                    <a:pt x="71513" y="34868"/>
                    <a:pt x="71429" y="34742"/>
                    <a:pt x="71387" y="34617"/>
                  </a:cubicBezTo>
                  <a:lnTo>
                    <a:pt x="71387" y="34617"/>
                  </a:lnTo>
                  <a:cubicBezTo>
                    <a:pt x="71722" y="35266"/>
                    <a:pt x="72224" y="35998"/>
                    <a:pt x="72454" y="36416"/>
                  </a:cubicBezTo>
                  <a:cubicBezTo>
                    <a:pt x="72852" y="37149"/>
                    <a:pt x="73229" y="37881"/>
                    <a:pt x="73605" y="38613"/>
                  </a:cubicBezTo>
                  <a:cubicBezTo>
                    <a:pt x="73689" y="38781"/>
                    <a:pt x="73731" y="38906"/>
                    <a:pt x="73814" y="39032"/>
                  </a:cubicBezTo>
                  <a:cubicBezTo>
                    <a:pt x="73940" y="39304"/>
                    <a:pt x="74065" y="39534"/>
                    <a:pt x="74212" y="39785"/>
                  </a:cubicBezTo>
                  <a:cubicBezTo>
                    <a:pt x="74233" y="39835"/>
                    <a:pt x="74269" y="39856"/>
                    <a:pt x="74304" y="39856"/>
                  </a:cubicBezTo>
                  <a:cubicBezTo>
                    <a:pt x="74371" y="39856"/>
                    <a:pt x="74435" y="39777"/>
                    <a:pt x="74379" y="39680"/>
                  </a:cubicBezTo>
                  <a:cubicBezTo>
                    <a:pt x="73793" y="38425"/>
                    <a:pt x="73229" y="37170"/>
                    <a:pt x="72705" y="35872"/>
                  </a:cubicBezTo>
                  <a:cubicBezTo>
                    <a:pt x="72601" y="35579"/>
                    <a:pt x="72475" y="35286"/>
                    <a:pt x="72371" y="34973"/>
                  </a:cubicBezTo>
                  <a:lnTo>
                    <a:pt x="72371" y="34973"/>
                  </a:lnTo>
                  <a:cubicBezTo>
                    <a:pt x="73291" y="36814"/>
                    <a:pt x="74337" y="38572"/>
                    <a:pt x="75488" y="40245"/>
                  </a:cubicBezTo>
                  <a:cubicBezTo>
                    <a:pt x="75515" y="40285"/>
                    <a:pt x="75550" y="40302"/>
                    <a:pt x="75584" y="40302"/>
                  </a:cubicBezTo>
                  <a:cubicBezTo>
                    <a:pt x="75655" y="40302"/>
                    <a:pt x="75719" y="40226"/>
                    <a:pt x="75677" y="40141"/>
                  </a:cubicBezTo>
                  <a:cubicBezTo>
                    <a:pt x="75049" y="38990"/>
                    <a:pt x="74484" y="37797"/>
                    <a:pt x="74003" y="36584"/>
                  </a:cubicBezTo>
                  <a:cubicBezTo>
                    <a:pt x="73793" y="36019"/>
                    <a:pt x="73584" y="35475"/>
                    <a:pt x="73396" y="34931"/>
                  </a:cubicBezTo>
                  <a:cubicBezTo>
                    <a:pt x="73291" y="34638"/>
                    <a:pt x="73208" y="34387"/>
                    <a:pt x="73124" y="34094"/>
                  </a:cubicBezTo>
                  <a:lnTo>
                    <a:pt x="73124" y="34010"/>
                  </a:lnTo>
                  <a:close/>
                  <a:moveTo>
                    <a:pt x="22300" y="35810"/>
                  </a:moveTo>
                  <a:lnTo>
                    <a:pt x="22363" y="35872"/>
                  </a:lnTo>
                  <a:cubicBezTo>
                    <a:pt x="22865" y="36354"/>
                    <a:pt x="23326" y="36856"/>
                    <a:pt x="23828" y="37358"/>
                  </a:cubicBezTo>
                  <a:cubicBezTo>
                    <a:pt x="24769" y="38320"/>
                    <a:pt x="25711" y="39262"/>
                    <a:pt x="26632" y="40245"/>
                  </a:cubicBezTo>
                  <a:cubicBezTo>
                    <a:pt x="26548" y="40245"/>
                    <a:pt x="26527" y="40308"/>
                    <a:pt x="26527" y="40413"/>
                  </a:cubicBezTo>
                  <a:lnTo>
                    <a:pt x="25585" y="40580"/>
                  </a:lnTo>
                  <a:cubicBezTo>
                    <a:pt x="25606" y="40559"/>
                    <a:pt x="25606" y="40476"/>
                    <a:pt x="25585" y="40455"/>
                  </a:cubicBezTo>
                  <a:lnTo>
                    <a:pt x="25272" y="40141"/>
                  </a:lnTo>
                  <a:cubicBezTo>
                    <a:pt x="25230" y="39932"/>
                    <a:pt x="24602" y="39429"/>
                    <a:pt x="24267" y="39136"/>
                  </a:cubicBezTo>
                  <a:lnTo>
                    <a:pt x="23807" y="38676"/>
                  </a:lnTo>
                  <a:lnTo>
                    <a:pt x="22928" y="37735"/>
                  </a:lnTo>
                  <a:cubicBezTo>
                    <a:pt x="22824" y="37588"/>
                    <a:pt x="22279" y="36939"/>
                    <a:pt x="21735" y="36291"/>
                  </a:cubicBezTo>
                  <a:lnTo>
                    <a:pt x="21735" y="36291"/>
                  </a:lnTo>
                  <a:cubicBezTo>
                    <a:pt x="22133" y="36688"/>
                    <a:pt x="22489" y="37065"/>
                    <a:pt x="22886" y="37442"/>
                  </a:cubicBezTo>
                  <a:cubicBezTo>
                    <a:pt x="23807" y="38383"/>
                    <a:pt x="24707" y="39325"/>
                    <a:pt x="25648" y="40266"/>
                  </a:cubicBezTo>
                  <a:cubicBezTo>
                    <a:pt x="25672" y="40290"/>
                    <a:pt x="25698" y="40299"/>
                    <a:pt x="25724" y="40299"/>
                  </a:cubicBezTo>
                  <a:cubicBezTo>
                    <a:pt x="25814" y="40299"/>
                    <a:pt x="25897" y="40180"/>
                    <a:pt x="25816" y="40099"/>
                  </a:cubicBezTo>
                  <a:cubicBezTo>
                    <a:pt x="24979" y="39053"/>
                    <a:pt x="24142" y="38048"/>
                    <a:pt x="23284" y="37002"/>
                  </a:cubicBezTo>
                  <a:cubicBezTo>
                    <a:pt x="22970" y="36605"/>
                    <a:pt x="22656" y="36207"/>
                    <a:pt x="22300" y="35810"/>
                  </a:cubicBezTo>
                  <a:close/>
                  <a:moveTo>
                    <a:pt x="74170" y="33989"/>
                  </a:moveTo>
                  <a:lnTo>
                    <a:pt x="74170" y="33989"/>
                  </a:lnTo>
                  <a:cubicBezTo>
                    <a:pt x="74463" y="34512"/>
                    <a:pt x="74756" y="34994"/>
                    <a:pt x="75028" y="35517"/>
                  </a:cubicBezTo>
                  <a:cubicBezTo>
                    <a:pt x="75718" y="36835"/>
                    <a:pt x="76325" y="38195"/>
                    <a:pt x="76869" y="39555"/>
                  </a:cubicBezTo>
                  <a:cubicBezTo>
                    <a:pt x="76886" y="39606"/>
                    <a:pt x="76931" y="39629"/>
                    <a:pt x="76975" y="39629"/>
                  </a:cubicBezTo>
                  <a:cubicBezTo>
                    <a:pt x="77040" y="39629"/>
                    <a:pt x="77103" y="39579"/>
                    <a:pt x="77078" y="39492"/>
                  </a:cubicBezTo>
                  <a:cubicBezTo>
                    <a:pt x="76660" y="38320"/>
                    <a:pt x="76242" y="37170"/>
                    <a:pt x="75823" y="35998"/>
                  </a:cubicBezTo>
                  <a:cubicBezTo>
                    <a:pt x="75635" y="35496"/>
                    <a:pt x="75446" y="34994"/>
                    <a:pt x="75300" y="34533"/>
                  </a:cubicBezTo>
                  <a:lnTo>
                    <a:pt x="75300" y="34533"/>
                  </a:lnTo>
                  <a:cubicBezTo>
                    <a:pt x="76367" y="36563"/>
                    <a:pt x="77434" y="38634"/>
                    <a:pt x="78480" y="40706"/>
                  </a:cubicBezTo>
                  <a:cubicBezTo>
                    <a:pt x="77894" y="40580"/>
                    <a:pt x="77288" y="40476"/>
                    <a:pt x="76660" y="40371"/>
                  </a:cubicBezTo>
                  <a:lnTo>
                    <a:pt x="76660" y="40308"/>
                  </a:lnTo>
                  <a:cubicBezTo>
                    <a:pt x="76137" y="39053"/>
                    <a:pt x="75635" y="37797"/>
                    <a:pt x="75133" y="36542"/>
                  </a:cubicBezTo>
                  <a:cubicBezTo>
                    <a:pt x="74902" y="35977"/>
                    <a:pt x="74672" y="35370"/>
                    <a:pt x="74442" y="34805"/>
                  </a:cubicBezTo>
                  <a:cubicBezTo>
                    <a:pt x="74358" y="34617"/>
                    <a:pt x="74275" y="34303"/>
                    <a:pt x="74170" y="33989"/>
                  </a:cubicBezTo>
                  <a:close/>
                  <a:moveTo>
                    <a:pt x="76409" y="34910"/>
                  </a:moveTo>
                  <a:cubicBezTo>
                    <a:pt x="76472" y="35056"/>
                    <a:pt x="76576" y="35182"/>
                    <a:pt x="76639" y="35328"/>
                  </a:cubicBezTo>
                  <a:cubicBezTo>
                    <a:pt x="76953" y="35893"/>
                    <a:pt x="77225" y="36500"/>
                    <a:pt x="77518" y="37065"/>
                  </a:cubicBezTo>
                  <a:cubicBezTo>
                    <a:pt x="78125" y="38299"/>
                    <a:pt x="78710" y="39534"/>
                    <a:pt x="79234" y="40789"/>
                  </a:cubicBezTo>
                  <a:lnTo>
                    <a:pt x="78752" y="40706"/>
                  </a:lnTo>
                  <a:cubicBezTo>
                    <a:pt x="78669" y="40517"/>
                    <a:pt x="78627" y="40350"/>
                    <a:pt x="78543" y="40183"/>
                  </a:cubicBezTo>
                  <a:cubicBezTo>
                    <a:pt x="78522" y="40141"/>
                    <a:pt x="78501" y="40057"/>
                    <a:pt x="78438" y="39952"/>
                  </a:cubicBezTo>
                  <a:cubicBezTo>
                    <a:pt x="78020" y="38906"/>
                    <a:pt x="77602" y="37881"/>
                    <a:pt x="77183" y="36835"/>
                  </a:cubicBezTo>
                  <a:lnTo>
                    <a:pt x="76409" y="34910"/>
                  </a:lnTo>
                  <a:close/>
                  <a:moveTo>
                    <a:pt x="46635" y="39952"/>
                  </a:moveTo>
                  <a:lnTo>
                    <a:pt x="46635" y="39952"/>
                  </a:lnTo>
                  <a:cubicBezTo>
                    <a:pt x="46802" y="40266"/>
                    <a:pt x="47011" y="40559"/>
                    <a:pt x="47220" y="40831"/>
                  </a:cubicBezTo>
                  <a:cubicBezTo>
                    <a:pt x="47074" y="40789"/>
                    <a:pt x="46948" y="40706"/>
                    <a:pt x="46844" y="40601"/>
                  </a:cubicBezTo>
                  <a:cubicBezTo>
                    <a:pt x="46760" y="40517"/>
                    <a:pt x="46718" y="40455"/>
                    <a:pt x="46656" y="40350"/>
                  </a:cubicBezTo>
                  <a:cubicBezTo>
                    <a:pt x="46656" y="40204"/>
                    <a:pt x="46635" y="40078"/>
                    <a:pt x="46635" y="39952"/>
                  </a:cubicBezTo>
                  <a:close/>
                  <a:moveTo>
                    <a:pt x="50896" y="39313"/>
                  </a:moveTo>
                  <a:lnTo>
                    <a:pt x="50896" y="39313"/>
                  </a:lnTo>
                  <a:cubicBezTo>
                    <a:pt x="51089" y="39659"/>
                    <a:pt x="51282" y="40006"/>
                    <a:pt x="51474" y="40353"/>
                  </a:cubicBezTo>
                  <a:lnTo>
                    <a:pt x="51474" y="40353"/>
                  </a:lnTo>
                  <a:cubicBezTo>
                    <a:pt x="51607" y="40537"/>
                    <a:pt x="51728" y="40715"/>
                    <a:pt x="51824" y="40873"/>
                  </a:cubicBezTo>
                  <a:cubicBezTo>
                    <a:pt x="51591" y="40439"/>
                    <a:pt x="51227" y="39843"/>
                    <a:pt x="50896" y="39313"/>
                  </a:cubicBezTo>
                  <a:close/>
                  <a:moveTo>
                    <a:pt x="21296" y="36542"/>
                  </a:moveTo>
                  <a:lnTo>
                    <a:pt x="21296" y="36542"/>
                  </a:lnTo>
                  <a:cubicBezTo>
                    <a:pt x="21756" y="36981"/>
                    <a:pt x="22259" y="37379"/>
                    <a:pt x="22656" y="37797"/>
                  </a:cubicBezTo>
                  <a:lnTo>
                    <a:pt x="23723" y="38864"/>
                  </a:lnTo>
                  <a:cubicBezTo>
                    <a:pt x="24267" y="39450"/>
                    <a:pt x="24853" y="40015"/>
                    <a:pt x="25418" y="40580"/>
                  </a:cubicBezTo>
                  <a:cubicBezTo>
                    <a:pt x="24623" y="40727"/>
                    <a:pt x="23765" y="40894"/>
                    <a:pt x="22907" y="40999"/>
                  </a:cubicBezTo>
                  <a:cubicBezTo>
                    <a:pt x="22907" y="40978"/>
                    <a:pt x="22907" y="40936"/>
                    <a:pt x="22886" y="40915"/>
                  </a:cubicBezTo>
                  <a:cubicBezTo>
                    <a:pt x="22070" y="40078"/>
                    <a:pt x="21317" y="39220"/>
                    <a:pt x="20564" y="38299"/>
                  </a:cubicBezTo>
                  <a:lnTo>
                    <a:pt x="20564" y="38299"/>
                  </a:lnTo>
                  <a:cubicBezTo>
                    <a:pt x="21380" y="39136"/>
                    <a:pt x="22238" y="39932"/>
                    <a:pt x="23116" y="40664"/>
                  </a:cubicBezTo>
                  <a:cubicBezTo>
                    <a:pt x="23134" y="40677"/>
                    <a:pt x="23156" y="40683"/>
                    <a:pt x="23179" y="40683"/>
                  </a:cubicBezTo>
                  <a:cubicBezTo>
                    <a:pt x="23267" y="40683"/>
                    <a:pt x="23371" y="40600"/>
                    <a:pt x="23305" y="40517"/>
                  </a:cubicBezTo>
                  <a:cubicBezTo>
                    <a:pt x="22552" y="39513"/>
                    <a:pt x="21819" y="38509"/>
                    <a:pt x="21024" y="37483"/>
                  </a:cubicBezTo>
                  <a:lnTo>
                    <a:pt x="21024" y="37483"/>
                  </a:lnTo>
                  <a:cubicBezTo>
                    <a:pt x="21191" y="37651"/>
                    <a:pt x="21317" y="37818"/>
                    <a:pt x="21484" y="37986"/>
                  </a:cubicBezTo>
                  <a:cubicBezTo>
                    <a:pt x="22363" y="38927"/>
                    <a:pt x="23305" y="39806"/>
                    <a:pt x="24246" y="40706"/>
                  </a:cubicBezTo>
                  <a:cubicBezTo>
                    <a:pt x="24270" y="40729"/>
                    <a:pt x="24294" y="40739"/>
                    <a:pt x="24317" y="40739"/>
                  </a:cubicBezTo>
                  <a:cubicBezTo>
                    <a:pt x="24398" y="40739"/>
                    <a:pt x="24462" y="40620"/>
                    <a:pt x="24414" y="40538"/>
                  </a:cubicBezTo>
                  <a:cubicBezTo>
                    <a:pt x="23619" y="39555"/>
                    <a:pt x="22844" y="38530"/>
                    <a:pt x="22070" y="37546"/>
                  </a:cubicBezTo>
                  <a:cubicBezTo>
                    <a:pt x="21819" y="37191"/>
                    <a:pt x="21547" y="36856"/>
                    <a:pt x="21296" y="36542"/>
                  </a:cubicBezTo>
                  <a:close/>
                  <a:moveTo>
                    <a:pt x="77392" y="32964"/>
                  </a:moveTo>
                  <a:cubicBezTo>
                    <a:pt x="77622" y="33403"/>
                    <a:pt x="77999" y="34115"/>
                    <a:pt x="78313" y="34742"/>
                  </a:cubicBezTo>
                  <a:cubicBezTo>
                    <a:pt x="78962" y="36939"/>
                    <a:pt x="79903" y="39053"/>
                    <a:pt x="81075" y="41040"/>
                  </a:cubicBezTo>
                  <a:lnTo>
                    <a:pt x="79422" y="40810"/>
                  </a:lnTo>
                  <a:lnTo>
                    <a:pt x="79422" y="40727"/>
                  </a:lnTo>
                  <a:cubicBezTo>
                    <a:pt x="79380" y="40580"/>
                    <a:pt x="79317" y="40413"/>
                    <a:pt x="79255" y="40245"/>
                  </a:cubicBezTo>
                  <a:cubicBezTo>
                    <a:pt x="79255" y="40078"/>
                    <a:pt x="79108" y="39764"/>
                    <a:pt x="78962" y="39471"/>
                  </a:cubicBezTo>
                  <a:cubicBezTo>
                    <a:pt x="78627" y="38530"/>
                    <a:pt x="78250" y="37567"/>
                    <a:pt x="77915" y="36626"/>
                  </a:cubicBezTo>
                  <a:cubicBezTo>
                    <a:pt x="77706" y="36019"/>
                    <a:pt x="77455" y="35391"/>
                    <a:pt x="77204" y="34742"/>
                  </a:cubicBezTo>
                  <a:cubicBezTo>
                    <a:pt x="77189" y="34728"/>
                    <a:pt x="77185" y="34692"/>
                    <a:pt x="77176" y="34665"/>
                  </a:cubicBezTo>
                  <a:lnTo>
                    <a:pt x="77176" y="34665"/>
                  </a:lnTo>
                  <a:cubicBezTo>
                    <a:pt x="77237" y="34779"/>
                    <a:pt x="77312" y="34874"/>
                    <a:pt x="77350" y="34952"/>
                  </a:cubicBezTo>
                  <a:cubicBezTo>
                    <a:pt x="77685" y="35559"/>
                    <a:pt x="77999" y="36186"/>
                    <a:pt x="78334" y="36793"/>
                  </a:cubicBezTo>
                  <a:cubicBezTo>
                    <a:pt x="78857" y="37755"/>
                    <a:pt x="79380" y="38718"/>
                    <a:pt x="79903" y="39660"/>
                  </a:cubicBezTo>
                  <a:cubicBezTo>
                    <a:pt x="79966" y="39785"/>
                    <a:pt x="80029" y="39932"/>
                    <a:pt x="80112" y="40036"/>
                  </a:cubicBezTo>
                  <a:cubicBezTo>
                    <a:pt x="80280" y="40308"/>
                    <a:pt x="80426" y="40580"/>
                    <a:pt x="80552" y="40873"/>
                  </a:cubicBezTo>
                  <a:cubicBezTo>
                    <a:pt x="80577" y="40912"/>
                    <a:pt x="80613" y="40928"/>
                    <a:pt x="80648" y="40928"/>
                  </a:cubicBezTo>
                  <a:cubicBezTo>
                    <a:pt x="80727" y="40928"/>
                    <a:pt x="80805" y="40843"/>
                    <a:pt x="80761" y="40727"/>
                  </a:cubicBezTo>
                  <a:cubicBezTo>
                    <a:pt x="80112" y="39408"/>
                    <a:pt x="79485" y="38048"/>
                    <a:pt x="78878" y="36647"/>
                  </a:cubicBezTo>
                  <a:cubicBezTo>
                    <a:pt x="78773" y="36395"/>
                    <a:pt x="77853" y="33947"/>
                    <a:pt x="77392" y="32964"/>
                  </a:cubicBezTo>
                  <a:close/>
                  <a:moveTo>
                    <a:pt x="8054" y="37936"/>
                  </a:moveTo>
                  <a:cubicBezTo>
                    <a:pt x="8688" y="38412"/>
                    <a:pt x="9318" y="39402"/>
                    <a:pt x="9893" y="40036"/>
                  </a:cubicBezTo>
                  <a:cubicBezTo>
                    <a:pt x="10048" y="40200"/>
                    <a:pt x="10205" y="40363"/>
                    <a:pt x="10363" y="40527"/>
                  </a:cubicBezTo>
                  <a:lnTo>
                    <a:pt x="10363" y="40527"/>
                  </a:lnTo>
                  <a:cubicBezTo>
                    <a:pt x="10615" y="40732"/>
                    <a:pt x="10852" y="40926"/>
                    <a:pt x="11064" y="41103"/>
                  </a:cubicBezTo>
                  <a:cubicBezTo>
                    <a:pt x="10236" y="40245"/>
                    <a:pt x="9074" y="38963"/>
                    <a:pt x="8350" y="38148"/>
                  </a:cubicBezTo>
                  <a:lnTo>
                    <a:pt x="8350" y="38148"/>
                  </a:lnTo>
                  <a:cubicBezTo>
                    <a:pt x="8252" y="38077"/>
                    <a:pt x="8153" y="38006"/>
                    <a:pt x="8054" y="37936"/>
                  </a:cubicBezTo>
                  <a:close/>
                  <a:moveTo>
                    <a:pt x="53398" y="34635"/>
                  </a:moveTo>
                  <a:cubicBezTo>
                    <a:pt x="53740" y="35222"/>
                    <a:pt x="54408" y="35939"/>
                    <a:pt x="54858" y="36584"/>
                  </a:cubicBezTo>
                  <a:cubicBezTo>
                    <a:pt x="54920" y="36709"/>
                    <a:pt x="55025" y="36835"/>
                    <a:pt x="55109" y="37002"/>
                  </a:cubicBezTo>
                  <a:cubicBezTo>
                    <a:pt x="55736" y="38216"/>
                    <a:pt x="56364" y="39450"/>
                    <a:pt x="56971" y="40664"/>
                  </a:cubicBezTo>
                  <a:cubicBezTo>
                    <a:pt x="56984" y="40704"/>
                    <a:pt x="57015" y="40721"/>
                    <a:pt x="57048" y="40721"/>
                  </a:cubicBezTo>
                  <a:cubicBezTo>
                    <a:pt x="57121" y="40721"/>
                    <a:pt x="57209" y="40645"/>
                    <a:pt x="57180" y="40559"/>
                  </a:cubicBezTo>
                  <a:cubicBezTo>
                    <a:pt x="56887" y="39827"/>
                    <a:pt x="56573" y="39136"/>
                    <a:pt x="56218" y="38467"/>
                  </a:cubicBezTo>
                  <a:cubicBezTo>
                    <a:pt x="55904" y="37776"/>
                    <a:pt x="55527" y="37128"/>
                    <a:pt x="55130" y="36437"/>
                  </a:cubicBezTo>
                  <a:lnTo>
                    <a:pt x="55130" y="36437"/>
                  </a:lnTo>
                  <a:cubicBezTo>
                    <a:pt x="55548" y="37023"/>
                    <a:pt x="55946" y="37588"/>
                    <a:pt x="56364" y="38174"/>
                  </a:cubicBezTo>
                  <a:cubicBezTo>
                    <a:pt x="56803" y="38844"/>
                    <a:pt x="57285" y="39534"/>
                    <a:pt x="57808" y="40162"/>
                  </a:cubicBezTo>
                  <a:cubicBezTo>
                    <a:pt x="57808" y="40162"/>
                    <a:pt x="57808" y="40183"/>
                    <a:pt x="57829" y="40183"/>
                  </a:cubicBezTo>
                  <a:cubicBezTo>
                    <a:pt x="57840" y="40217"/>
                    <a:pt x="57864" y="40233"/>
                    <a:pt x="57891" y="40233"/>
                  </a:cubicBezTo>
                  <a:cubicBezTo>
                    <a:pt x="57912" y="40233"/>
                    <a:pt x="57935" y="40222"/>
                    <a:pt x="57954" y="40204"/>
                  </a:cubicBezTo>
                  <a:lnTo>
                    <a:pt x="57954" y="40204"/>
                  </a:lnTo>
                  <a:cubicBezTo>
                    <a:pt x="57891" y="40308"/>
                    <a:pt x="57850" y="40455"/>
                    <a:pt x="57829" y="40580"/>
                  </a:cubicBezTo>
                  <a:lnTo>
                    <a:pt x="57808" y="40601"/>
                  </a:lnTo>
                  <a:lnTo>
                    <a:pt x="57087" y="41163"/>
                  </a:lnTo>
                  <a:lnTo>
                    <a:pt x="57087" y="41163"/>
                  </a:lnTo>
                  <a:cubicBezTo>
                    <a:pt x="57084" y="41157"/>
                    <a:pt x="57080" y="41151"/>
                    <a:pt x="57075" y="41145"/>
                  </a:cubicBezTo>
                  <a:cubicBezTo>
                    <a:pt x="56113" y="39639"/>
                    <a:pt x="55213" y="38090"/>
                    <a:pt x="54376" y="36500"/>
                  </a:cubicBezTo>
                  <a:cubicBezTo>
                    <a:pt x="54065" y="35897"/>
                    <a:pt x="53700" y="35186"/>
                    <a:pt x="53398" y="34635"/>
                  </a:cubicBezTo>
                  <a:close/>
                  <a:moveTo>
                    <a:pt x="18262" y="37107"/>
                  </a:moveTo>
                  <a:lnTo>
                    <a:pt x="18262" y="37107"/>
                  </a:lnTo>
                  <a:cubicBezTo>
                    <a:pt x="18806" y="37567"/>
                    <a:pt x="19392" y="38007"/>
                    <a:pt x="19873" y="38467"/>
                  </a:cubicBezTo>
                  <a:cubicBezTo>
                    <a:pt x="20585" y="39116"/>
                    <a:pt x="21296" y="39764"/>
                    <a:pt x="22007" y="40392"/>
                  </a:cubicBezTo>
                  <a:cubicBezTo>
                    <a:pt x="22154" y="40580"/>
                    <a:pt x="22279" y="40706"/>
                    <a:pt x="22384" y="40768"/>
                  </a:cubicBezTo>
                  <a:cubicBezTo>
                    <a:pt x="22489" y="40852"/>
                    <a:pt x="22593" y="40936"/>
                    <a:pt x="22698" y="41040"/>
                  </a:cubicBezTo>
                  <a:cubicBezTo>
                    <a:pt x="22384" y="41082"/>
                    <a:pt x="22049" y="41124"/>
                    <a:pt x="21735" y="41187"/>
                  </a:cubicBezTo>
                  <a:cubicBezTo>
                    <a:pt x="21735" y="41145"/>
                    <a:pt x="21735" y="41124"/>
                    <a:pt x="21715" y="41124"/>
                  </a:cubicBezTo>
                  <a:cubicBezTo>
                    <a:pt x="20899" y="40162"/>
                    <a:pt x="20062" y="39199"/>
                    <a:pt x="19246" y="38258"/>
                  </a:cubicBezTo>
                  <a:cubicBezTo>
                    <a:pt x="18911" y="37860"/>
                    <a:pt x="18597" y="37463"/>
                    <a:pt x="18262" y="37107"/>
                  </a:cubicBezTo>
                  <a:close/>
                  <a:moveTo>
                    <a:pt x="78627" y="34638"/>
                  </a:moveTo>
                  <a:cubicBezTo>
                    <a:pt x="78752" y="34910"/>
                    <a:pt x="78878" y="35140"/>
                    <a:pt x="79024" y="35391"/>
                  </a:cubicBezTo>
                  <a:lnTo>
                    <a:pt x="80071" y="37442"/>
                  </a:lnTo>
                  <a:cubicBezTo>
                    <a:pt x="80698" y="38697"/>
                    <a:pt x="81347" y="39952"/>
                    <a:pt x="81975" y="41187"/>
                  </a:cubicBezTo>
                  <a:cubicBezTo>
                    <a:pt x="81744" y="41145"/>
                    <a:pt x="81514" y="41124"/>
                    <a:pt x="81284" y="41082"/>
                  </a:cubicBezTo>
                  <a:cubicBezTo>
                    <a:pt x="81326" y="41040"/>
                    <a:pt x="81347" y="40999"/>
                    <a:pt x="81347" y="40936"/>
                  </a:cubicBezTo>
                  <a:cubicBezTo>
                    <a:pt x="80594" y="38885"/>
                    <a:pt x="79715" y="36835"/>
                    <a:pt x="78710" y="34910"/>
                  </a:cubicBezTo>
                  <a:cubicBezTo>
                    <a:pt x="78648" y="34847"/>
                    <a:pt x="78627" y="34742"/>
                    <a:pt x="78627" y="34638"/>
                  </a:cubicBezTo>
                  <a:close/>
                  <a:moveTo>
                    <a:pt x="46760" y="37588"/>
                  </a:moveTo>
                  <a:cubicBezTo>
                    <a:pt x="47158" y="38195"/>
                    <a:pt x="47534" y="38823"/>
                    <a:pt x="47911" y="39429"/>
                  </a:cubicBezTo>
                  <a:cubicBezTo>
                    <a:pt x="48267" y="39973"/>
                    <a:pt x="48811" y="40601"/>
                    <a:pt x="49104" y="41229"/>
                  </a:cubicBezTo>
                  <a:cubicBezTo>
                    <a:pt x="48622" y="40245"/>
                    <a:pt x="47262" y="39032"/>
                    <a:pt x="46530" y="38174"/>
                  </a:cubicBezTo>
                  <a:cubicBezTo>
                    <a:pt x="46512" y="38148"/>
                    <a:pt x="46491" y="38136"/>
                    <a:pt x="46471" y="38136"/>
                  </a:cubicBezTo>
                  <a:cubicBezTo>
                    <a:pt x="46443" y="38136"/>
                    <a:pt x="46417" y="38158"/>
                    <a:pt x="46404" y="38195"/>
                  </a:cubicBezTo>
                  <a:cubicBezTo>
                    <a:pt x="46404" y="38153"/>
                    <a:pt x="46363" y="38090"/>
                    <a:pt x="46342" y="38048"/>
                  </a:cubicBezTo>
                  <a:cubicBezTo>
                    <a:pt x="46384" y="37986"/>
                    <a:pt x="46404" y="37944"/>
                    <a:pt x="46446" y="37860"/>
                  </a:cubicBezTo>
                  <a:cubicBezTo>
                    <a:pt x="46614" y="37797"/>
                    <a:pt x="46718" y="37735"/>
                    <a:pt x="46760" y="37588"/>
                  </a:cubicBezTo>
                  <a:close/>
                  <a:moveTo>
                    <a:pt x="15655" y="41185"/>
                  </a:moveTo>
                  <a:cubicBezTo>
                    <a:pt x="15661" y="41191"/>
                    <a:pt x="15666" y="41196"/>
                    <a:pt x="15672" y="41202"/>
                  </a:cubicBezTo>
                  <a:lnTo>
                    <a:pt x="15672" y="41202"/>
                  </a:lnTo>
                  <a:cubicBezTo>
                    <a:pt x="15726" y="41246"/>
                    <a:pt x="15781" y="41290"/>
                    <a:pt x="15835" y="41333"/>
                  </a:cubicBezTo>
                  <a:cubicBezTo>
                    <a:pt x="15776" y="41285"/>
                    <a:pt x="15716" y="41235"/>
                    <a:pt x="15655" y="41185"/>
                  </a:cubicBezTo>
                  <a:close/>
                  <a:moveTo>
                    <a:pt x="73521" y="40915"/>
                  </a:moveTo>
                  <a:cubicBezTo>
                    <a:pt x="73731" y="40936"/>
                    <a:pt x="73940" y="40999"/>
                    <a:pt x="74149" y="41020"/>
                  </a:cubicBezTo>
                  <a:lnTo>
                    <a:pt x="74170" y="41020"/>
                  </a:lnTo>
                  <a:cubicBezTo>
                    <a:pt x="74254" y="41020"/>
                    <a:pt x="74337" y="41040"/>
                    <a:pt x="74379" y="41040"/>
                  </a:cubicBezTo>
                  <a:cubicBezTo>
                    <a:pt x="74944" y="41145"/>
                    <a:pt x="75467" y="41250"/>
                    <a:pt x="76011" y="41333"/>
                  </a:cubicBezTo>
                  <a:cubicBezTo>
                    <a:pt x="75990" y="41396"/>
                    <a:pt x="75990" y="41417"/>
                    <a:pt x="75990" y="41417"/>
                  </a:cubicBezTo>
                  <a:cubicBezTo>
                    <a:pt x="75174" y="41250"/>
                    <a:pt x="74337" y="41082"/>
                    <a:pt x="73521" y="40915"/>
                  </a:cubicBezTo>
                  <a:close/>
                  <a:moveTo>
                    <a:pt x="11968" y="35347"/>
                  </a:moveTo>
                  <a:cubicBezTo>
                    <a:pt x="11889" y="35347"/>
                    <a:pt x="11834" y="35470"/>
                    <a:pt x="11901" y="35538"/>
                  </a:cubicBezTo>
                  <a:cubicBezTo>
                    <a:pt x="12572" y="36178"/>
                    <a:pt x="13231" y="36840"/>
                    <a:pt x="13895" y="37500"/>
                  </a:cubicBezTo>
                  <a:lnTo>
                    <a:pt x="13895" y="37500"/>
                  </a:lnTo>
                  <a:cubicBezTo>
                    <a:pt x="13796" y="37425"/>
                    <a:pt x="13696" y="37350"/>
                    <a:pt x="13596" y="37274"/>
                  </a:cubicBezTo>
                  <a:lnTo>
                    <a:pt x="13596" y="37274"/>
                  </a:lnTo>
                  <a:lnTo>
                    <a:pt x="14642" y="38320"/>
                  </a:lnTo>
                  <a:lnTo>
                    <a:pt x="14987" y="38665"/>
                  </a:lnTo>
                  <a:lnTo>
                    <a:pt x="14987" y="38665"/>
                  </a:lnTo>
                  <a:cubicBezTo>
                    <a:pt x="14876" y="38577"/>
                    <a:pt x="14761" y="38489"/>
                    <a:pt x="14642" y="38404"/>
                  </a:cubicBezTo>
                  <a:cubicBezTo>
                    <a:pt x="13743" y="37672"/>
                    <a:pt x="12801" y="37002"/>
                    <a:pt x="11860" y="36312"/>
                  </a:cubicBezTo>
                  <a:cubicBezTo>
                    <a:pt x="11840" y="36296"/>
                    <a:pt x="11820" y="36289"/>
                    <a:pt x="11803" y="36289"/>
                  </a:cubicBezTo>
                  <a:cubicBezTo>
                    <a:pt x="11728" y="36289"/>
                    <a:pt x="11679" y="36411"/>
                    <a:pt x="11713" y="36479"/>
                  </a:cubicBezTo>
                  <a:cubicBezTo>
                    <a:pt x="11997" y="36806"/>
                    <a:pt x="12277" y="37132"/>
                    <a:pt x="12561" y="37453"/>
                  </a:cubicBezTo>
                  <a:lnTo>
                    <a:pt x="12561" y="37453"/>
                  </a:lnTo>
                  <a:cubicBezTo>
                    <a:pt x="12245" y="37247"/>
                    <a:pt x="11954" y="37033"/>
                    <a:pt x="11922" y="36919"/>
                  </a:cubicBezTo>
                  <a:lnTo>
                    <a:pt x="11922" y="36919"/>
                  </a:lnTo>
                  <a:cubicBezTo>
                    <a:pt x="11964" y="37084"/>
                    <a:pt x="12525" y="37624"/>
                    <a:pt x="13011" y="38087"/>
                  </a:cubicBezTo>
                  <a:lnTo>
                    <a:pt x="13011" y="38087"/>
                  </a:lnTo>
                  <a:cubicBezTo>
                    <a:pt x="12627" y="37818"/>
                    <a:pt x="12243" y="37562"/>
                    <a:pt x="11860" y="37316"/>
                  </a:cubicBezTo>
                  <a:cubicBezTo>
                    <a:pt x="11844" y="37304"/>
                    <a:pt x="11827" y="37299"/>
                    <a:pt x="11811" y="37299"/>
                  </a:cubicBezTo>
                  <a:cubicBezTo>
                    <a:pt x="11743" y="37299"/>
                    <a:pt x="11687" y="37391"/>
                    <a:pt x="11755" y="37442"/>
                  </a:cubicBezTo>
                  <a:lnTo>
                    <a:pt x="12383" y="37986"/>
                  </a:lnTo>
                  <a:cubicBezTo>
                    <a:pt x="11755" y="37567"/>
                    <a:pt x="11169" y="36919"/>
                    <a:pt x="10500" y="36479"/>
                  </a:cubicBezTo>
                  <a:cubicBezTo>
                    <a:pt x="10481" y="36466"/>
                    <a:pt x="10463" y="36460"/>
                    <a:pt x="10447" y="36460"/>
                  </a:cubicBezTo>
                  <a:cubicBezTo>
                    <a:pt x="10386" y="36460"/>
                    <a:pt x="10346" y="36535"/>
                    <a:pt x="10395" y="36584"/>
                  </a:cubicBezTo>
                  <a:cubicBezTo>
                    <a:pt x="10646" y="37002"/>
                    <a:pt x="10960" y="37379"/>
                    <a:pt x="11274" y="37755"/>
                  </a:cubicBezTo>
                  <a:cubicBezTo>
                    <a:pt x="11148" y="37651"/>
                    <a:pt x="11023" y="37546"/>
                    <a:pt x="10855" y="37442"/>
                  </a:cubicBezTo>
                  <a:cubicBezTo>
                    <a:pt x="10855" y="37442"/>
                    <a:pt x="10834" y="37442"/>
                    <a:pt x="10834" y="37421"/>
                  </a:cubicBezTo>
                  <a:cubicBezTo>
                    <a:pt x="10353" y="37107"/>
                    <a:pt x="9830" y="36793"/>
                    <a:pt x="9307" y="36542"/>
                  </a:cubicBezTo>
                  <a:cubicBezTo>
                    <a:pt x="9298" y="36539"/>
                    <a:pt x="9290" y="36538"/>
                    <a:pt x="9281" y="36538"/>
                  </a:cubicBezTo>
                  <a:cubicBezTo>
                    <a:pt x="9224" y="36538"/>
                    <a:pt x="9166" y="36592"/>
                    <a:pt x="9202" y="36647"/>
                  </a:cubicBezTo>
                  <a:cubicBezTo>
                    <a:pt x="9683" y="37379"/>
                    <a:pt x="10227" y="38007"/>
                    <a:pt x="10918" y="38572"/>
                  </a:cubicBezTo>
                  <a:cubicBezTo>
                    <a:pt x="10926" y="38579"/>
                    <a:pt x="10936" y="38583"/>
                    <a:pt x="10947" y="38583"/>
                  </a:cubicBezTo>
                  <a:cubicBezTo>
                    <a:pt x="10993" y="38583"/>
                    <a:pt x="11048" y="38522"/>
                    <a:pt x="10981" y="38488"/>
                  </a:cubicBezTo>
                  <a:cubicBezTo>
                    <a:pt x="10416" y="38007"/>
                    <a:pt x="9914" y="37463"/>
                    <a:pt x="9495" y="36835"/>
                  </a:cubicBezTo>
                  <a:lnTo>
                    <a:pt x="9495" y="36835"/>
                  </a:lnTo>
                  <a:cubicBezTo>
                    <a:pt x="9914" y="37044"/>
                    <a:pt x="10332" y="37316"/>
                    <a:pt x="10730" y="37567"/>
                  </a:cubicBezTo>
                  <a:lnTo>
                    <a:pt x="11750" y="38643"/>
                  </a:lnTo>
                  <a:lnTo>
                    <a:pt x="11750" y="38643"/>
                  </a:lnTo>
                  <a:cubicBezTo>
                    <a:pt x="11549" y="38488"/>
                    <a:pt x="11348" y="38332"/>
                    <a:pt x="11148" y="38174"/>
                  </a:cubicBezTo>
                  <a:cubicBezTo>
                    <a:pt x="11028" y="38084"/>
                    <a:pt x="10975" y="38047"/>
                    <a:pt x="10969" y="38047"/>
                  </a:cubicBezTo>
                  <a:cubicBezTo>
                    <a:pt x="10944" y="38047"/>
                    <a:pt x="11609" y="38593"/>
                    <a:pt x="11692" y="38676"/>
                  </a:cubicBezTo>
                  <a:cubicBezTo>
                    <a:pt x="12027" y="39032"/>
                    <a:pt x="12341" y="39367"/>
                    <a:pt x="12696" y="39722"/>
                  </a:cubicBezTo>
                  <a:cubicBezTo>
                    <a:pt x="13029" y="40073"/>
                    <a:pt x="13365" y="40428"/>
                    <a:pt x="13704" y="40785"/>
                  </a:cubicBezTo>
                  <a:lnTo>
                    <a:pt x="13704" y="40785"/>
                  </a:lnTo>
                  <a:cubicBezTo>
                    <a:pt x="13860" y="40917"/>
                    <a:pt x="14012" y="41051"/>
                    <a:pt x="14161" y="41187"/>
                  </a:cubicBezTo>
                  <a:cubicBezTo>
                    <a:pt x="13785" y="40789"/>
                    <a:pt x="13387" y="40392"/>
                    <a:pt x="13031" y="39994"/>
                  </a:cubicBezTo>
                  <a:lnTo>
                    <a:pt x="11750" y="38643"/>
                  </a:lnTo>
                  <a:lnTo>
                    <a:pt x="11750" y="38643"/>
                  </a:lnTo>
                  <a:cubicBezTo>
                    <a:pt x="13153" y="39725"/>
                    <a:pt x="14596" y="40756"/>
                    <a:pt x="16023" y="41836"/>
                  </a:cubicBezTo>
                  <a:cubicBezTo>
                    <a:pt x="16035" y="41841"/>
                    <a:pt x="16047" y="41844"/>
                    <a:pt x="16059" y="41844"/>
                  </a:cubicBezTo>
                  <a:cubicBezTo>
                    <a:pt x="16133" y="41844"/>
                    <a:pt x="16200" y="41746"/>
                    <a:pt x="16128" y="41710"/>
                  </a:cubicBezTo>
                  <a:cubicBezTo>
                    <a:pt x="15977" y="41539"/>
                    <a:pt x="15825" y="41370"/>
                    <a:pt x="15672" y="41202"/>
                  </a:cubicBezTo>
                  <a:lnTo>
                    <a:pt x="15672" y="41202"/>
                  </a:lnTo>
                  <a:cubicBezTo>
                    <a:pt x="14424" y="40207"/>
                    <a:pt x="13122" y="39284"/>
                    <a:pt x="11860" y="38362"/>
                  </a:cubicBezTo>
                  <a:cubicBezTo>
                    <a:pt x="11399" y="37881"/>
                    <a:pt x="11044" y="37421"/>
                    <a:pt x="10667" y="36919"/>
                  </a:cubicBezTo>
                  <a:lnTo>
                    <a:pt x="10667" y="36919"/>
                  </a:lnTo>
                  <a:cubicBezTo>
                    <a:pt x="11274" y="37337"/>
                    <a:pt x="11818" y="37797"/>
                    <a:pt x="12299" y="38341"/>
                  </a:cubicBezTo>
                  <a:cubicBezTo>
                    <a:pt x="12309" y="38362"/>
                    <a:pt x="12330" y="38373"/>
                    <a:pt x="12351" y="38373"/>
                  </a:cubicBezTo>
                  <a:cubicBezTo>
                    <a:pt x="12372" y="38373"/>
                    <a:pt x="12393" y="38362"/>
                    <a:pt x="12404" y="38341"/>
                  </a:cubicBezTo>
                  <a:cubicBezTo>
                    <a:pt x="12424" y="38320"/>
                    <a:pt x="12445" y="38279"/>
                    <a:pt x="12487" y="38258"/>
                  </a:cubicBezTo>
                  <a:cubicBezTo>
                    <a:pt x="13552" y="39243"/>
                    <a:pt x="14672" y="40359"/>
                    <a:pt x="15655" y="41185"/>
                  </a:cubicBezTo>
                  <a:lnTo>
                    <a:pt x="15655" y="41185"/>
                  </a:lnTo>
                  <a:cubicBezTo>
                    <a:pt x="15024" y="40497"/>
                    <a:pt x="14365" y="39838"/>
                    <a:pt x="13680" y="39220"/>
                  </a:cubicBezTo>
                  <a:cubicBezTo>
                    <a:pt x="13554" y="39095"/>
                    <a:pt x="13387" y="38948"/>
                    <a:pt x="13261" y="38823"/>
                  </a:cubicBezTo>
                  <a:lnTo>
                    <a:pt x="13261" y="38823"/>
                  </a:lnTo>
                  <a:cubicBezTo>
                    <a:pt x="13596" y="39053"/>
                    <a:pt x="13973" y="39304"/>
                    <a:pt x="14308" y="39534"/>
                  </a:cubicBezTo>
                  <a:cubicBezTo>
                    <a:pt x="15165" y="40308"/>
                    <a:pt x="16065" y="41040"/>
                    <a:pt x="17007" y="41731"/>
                  </a:cubicBezTo>
                  <a:cubicBezTo>
                    <a:pt x="17016" y="41737"/>
                    <a:pt x="17025" y="41739"/>
                    <a:pt x="17035" y="41739"/>
                  </a:cubicBezTo>
                  <a:cubicBezTo>
                    <a:pt x="17095" y="41739"/>
                    <a:pt x="17165" y="41641"/>
                    <a:pt x="17111" y="41605"/>
                  </a:cubicBezTo>
                  <a:cubicBezTo>
                    <a:pt x="16191" y="40789"/>
                    <a:pt x="15249" y="39994"/>
                    <a:pt x="14245" y="39262"/>
                  </a:cubicBezTo>
                  <a:cubicBezTo>
                    <a:pt x="14036" y="39053"/>
                    <a:pt x="13826" y="38885"/>
                    <a:pt x="13617" y="38676"/>
                  </a:cubicBezTo>
                  <a:cubicBezTo>
                    <a:pt x="13489" y="38541"/>
                    <a:pt x="13260" y="38324"/>
                    <a:pt x="13011" y="38087"/>
                  </a:cubicBezTo>
                  <a:lnTo>
                    <a:pt x="13011" y="38087"/>
                  </a:lnTo>
                  <a:cubicBezTo>
                    <a:pt x="13150" y="38184"/>
                    <a:pt x="13289" y="38283"/>
                    <a:pt x="13429" y="38383"/>
                  </a:cubicBezTo>
                  <a:cubicBezTo>
                    <a:pt x="13127" y="38082"/>
                    <a:pt x="12842" y="37770"/>
                    <a:pt x="12561" y="37453"/>
                  </a:cubicBezTo>
                  <a:lnTo>
                    <a:pt x="12561" y="37453"/>
                  </a:lnTo>
                  <a:cubicBezTo>
                    <a:pt x="12878" y="37660"/>
                    <a:pt x="13219" y="37860"/>
                    <a:pt x="13345" y="37944"/>
                  </a:cubicBezTo>
                  <a:cubicBezTo>
                    <a:pt x="13785" y="38279"/>
                    <a:pt x="14245" y="38634"/>
                    <a:pt x="14705" y="38990"/>
                  </a:cubicBezTo>
                  <a:cubicBezTo>
                    <a:pt x="15584" y="39722"/>
                    <a:pt x="16484" y="40476"/>
                    <a:pt x="17321" y="41250"/>
                  </a:cubicBezTo>
                  <a:cubicBezTo>
                    <a:pt x="17335" y="41269"/>
                    <a:pt x="17354" y="41277"/>
                    <a:pt x="17374" y="41277"/>
                  </a:cubicBezTo>
                  <a:cubicBezTo>
                    <a:pt x="17439" y="41277"/>
                    <a:pt x="17510" y="41188"/>
                    <a:pt x="17446" y="41124"/>
                  </a:cubicBezTo>
                  <a:lnTo>
                    <a:pt x="17111" y="40789"/>
                  </a:lnTo>
                  <a:cubicBezTo>
                    <a:pt x="17049" y="40685"/>
                    <a:pt x="16839" y="40476"/>
                    <a:pt x="16588" y="40266"/>
                  </a:cubicBezTo>
                  <a:lnTo>
                    <a:pt x="14987" y="38665"/>
                  </a:lnTo>
                  <a:lnTo>
                    <a:pt x="14987" y="38665"/>
                  </a:lnTo>
                  <a:cubicBezTo>
                    <a:pt x="15152" y="38796"/>
                    <a:pt x="15309" y="38928"/>
                    <a:pt x="15458" y="39053"/>
                  </a:cubicBezTo>
                  <a:lnTo>
                    <a:pt x="14705" y="38299"/>
                  </a:lnTo>
                  <a:cubicBezTo>
                    <a:pt x="14434" y="38034"/>
                    <a:pt x="14164" y="37767"/>
                    <a:pt x="13895" y="37500"/>
                  </a:cubicBezTo>
                  <a:lnTo>
                    <a:pt x="13895" y="37500"/>
                  </a:lnTo>
                  <a:cubicBezTo>
                    <a:pt x="14485" y="37943"/>
                    <a:pt x="15068" y="38375"/>
                    <a:pt x="15605" y="38823"/>
                  </a:cubicBezTo>
                  <a:cubicBezTo>
                    <a:pt x="16651" y="39722"/>
                    <a:pt x="17676" y="40601"/>
                    <a:pt x="18681" y="41543"/>
                  </a:cubicBezTo>
                  <a:cubicBezTo>
                    <a:pt x="18697" y="41564"/>
                    <a:pt x="18719" y="41573"/>
                    <a:pt x="18743" y="41573"/>
                  </a:cubicBezTo>
                  <a:cubicBezTo>
                    <a:pt x="18812" y="41573"/>
                    <a:pt x="18889" y="41495"/>
                    <a:pt x="18827" y="41417"/>
                  </a:cubicBezTo>
                  <a:cubicBezTo>
                    <a:pt x="18601" y="41059"/>
                    <a:pt x="18364" y="40712"/>
                    <a:pt x="18118" y="40372"/>
                  </a:cubicBezTo>
                  <a:lnTo>
                    <a:pt x="18118" y="40372"/>
                  </a:lnTo>
                  <a:cubicBezTo>
                    <a:pt x="16281" y="38542"/>
                    <a:pt x="14096" y="36937"/>
                    <a:pt x="12027" y="35370"/>
                  </a:cubicBezTo>
                  <a:cubicBezTo>
                    <a:pt x="12007" y="35354"/>
                    <a:pt x="11987" y="35347"/>
                    <a:pt x="11968" y="35347"/>
                  </a:cubicBezTo>
                  <a:close/>
                  <a:moveTo>
                    <a:pt x="7756" y="37285"/>
                  </a:moveTo>
                  <a:cubicBezTo>
                    <a:pt x="7696" y="37285"/>
                    <a:pt x="7655" y="37359"/>
                    <a:pt x="7717" y="37421"/>
                  </a:cubicBezTo>
                  <a:cubicBezTo>
                    <a:pt x="7800" y="37523"/>
                    <a:pt x="8033" y="37791"/>
                    <a:pt x="8350" y="38148"/>
                  </a:cubicBezTo>
                  <a:lnTo>
                    <a:pt x="8350" y="38148"/>
                  </a:lnTo>
                  <a:cubicBezTo>
                    <a:pt x="10030" y="39371"/>
                    <a:pt x="11677" y="40832"/>
                    <a:pt x="13324" y="42149"/>
                  </a:cubicBezTo>
                  <a:cubicBezTo>
                    <a:pt x="13338" y="42159"/>
                    <a:pt x="13354" y="42163"/>
                    <a:pt x="13369" y="42163"/>
                  </a:cubicBezTo>
                  <a:cubicBezTo>
                    <a:pt x="13425" y="42163"/>
                    <a:pt x="13478" y="42110"/>
                    <a:pt x="13429" y="42045"/>
                  </a:cubicBezTo>
                  <a:cubicBezTo>
                    <a:pt x="12819" y="41419"/>
                    <a:pt x="12222" y="40818"/>
                    <a:pt x="11628" y="40213"/>
                  </a:cubicBezTo>
                  <a:lnTo>
                    <a:pt x="11628" y="40213"/>
                  </a:lnTo>
                  <a:cubicBezTo>
                    <a:pt x="10400" y="39204"/>
                    <a:pt x="9021" y="38276"/>
                    <a:pt x="7821" y="37316"/>
                  </a:cubicBezTo>
                  <a:cubicBezTo>
                    <a:pt x="7800" y="37294"/>
                    <a:pt x="7776" y="37285"/>
                    <a:pt x="7756" y="37285"/>
                  </a:cubicBezTo>
                  <a:close/>
                  <a:moveTo>
                    <a:pt x="52472" y="34073"/>
                  </a:moveTo>
                  <a:lnTo>
                    <a:pt x="52472" y="34073"/>
                  </a:lnTo>
                  <a:cubicBezTo>
                    <a:pt x="52640" y="34282"/>
                    <a:pt x="52828" y="34491"/>
                    <a:pt x="53016" y="34722"/>
                  </a:cubicBezTo>
                  <a:cubicBezTo>
                    <a:pt x="53351" y="35161"/>
                    <a:pt x="53644" y="35642"/>
                    <a:pt x="53916" y="36103"/>
                  </a:cubicBezTo>
                  <a:cubicBezTo>
                    <a:pt x="54188" y="36709"/>
                    <a:pt x="54502" y="37274"/>
                    <a:pt x="54858" y="37860"/>
                  </a:cubicBezTo>
                  <a:cubicBezTo>
                    <a:pt x="55443" y="39032"/>
                    <a:pt x="56050" y="40245"/>
                    <a:pt x="56887" y="41292"/>
                  </a:cubicBezTo>
                  <a:cubicBezTo>
                    <a:pt x="56892" y="41297"/>
                    <a:pt x="56897" y="41303"/>
                    <a:pt x="56902" y="41307"/>
                  </a:cubicBezTo>
                  <a:lnTo>
                    <a:pt x="56902" y="41307"/>
                  </a:lnTo>
                  <a:lnTo>
                    <a:pt x="56385" y="41710"/>
                  </a:lnTo>
                  <a:cubicBezTo>
                    <a:pt x="56259" y="41815"/>
                    <a:pt x="56113" y="41877"/>
                    <a:pt x="55967" y="41982"/>
                  </a:cubicBezTo>
                  <a:cubicBezTo>
                    <a:pt x="55967" y="41897"/>
                    <a:pt x="55897" y="41798"/>
                    <a:pt x="55804" y="41798"/>
                  </a:cubicBezTo>
                  <a:cubicBezTo>
                    <a:pt x="55782" y="41798"/>
                    <a:pt x="55760" y="41803"/>
                    <a:pt x="55736" y="41815"/>
                  </a:cubicBezTo>
                  <a:cubicBezTo>
                    <a:pt x="55527" y="41877"/>
                    <a:pt x="55318" y="41940"/>
                    <a:pt x="55130" y="42024"/>
                  </a:cubicBezTo>
                  <a:cubicBezTo>
                    <a:pt x="54899" y="42087"/>
                    <a:pt x="54648" y="42149"/>
                    <a:pt x="54397" y="42191"/>
                  </a:cubicBezTo>
                  <a:cubicBezTo>
                    <a:pt x="54397" y="42094"/>
                    <a:pt x="54361" y="41980"/>
                    <a:pt x="54257" y="41980"/>
                  </a:cubicBezTo>
                  <a:cubicBezTo>
                    <a:pt x="54248" y="41980"/>
                    <a:pt x="54239" y="41980"/>
                    <a:pt x="54230" y="41982"/>
                  </a:cubicBezTo>
                  <a:lnTo>
                    <a:pt x="53435" y="42066"/>
                  </a:lnTo>
                  <a:cubicBezTo>
                    <a:pt x="52828" y="40894"/>
                    <a:pt x="52242" y="39743"/>
                    <a:pt x="51614" y="38592"/>
                  </a:cubicBezTo>
                  <a:cubicBezTo>
                    <a:pt x="51301" y="38007"/>
                    <a:pt x="50987" y="37463"/>
                    <a:pt x="50673" y="36919"/>
                  </a:cubicBezTo>
                  <a:lnTo>
                    <a:pt x="50673" y="36919"/>
                  </a:lnTo>
                  <a:lnTo>
                    <a:pt x="51426" y="38007"/>
                  </a:lnTo>
                  <a:cubicBezTo>
                    <a:pt x="52284" y="39304"/>
                    <a:pt x="53163" y="40601"/>
                    <a:pt x="54042" y="41877"/>
                  </a:cubicBezTo>
                  <a:cubicBezTo>
                    <a:pt x="54070" y="41913"/>
                    <a:pt x="54109" y="41929"/>
                    <a:pt x="54143" y="41929"/>
                  </a:cubicBezTo>
                  <a:cubicBezTo>
                    <a:pt x="54210" y="41929"/>
                    <a:pt x="54264" y="41869"/>
                    <a:pt x="54209" y="41773"/>
                  </a:cubicBezTo>
                  <a:cubicBezTo>
                    <a:pt x="53539" y="40496"/>
                    <a:pt x="52870" y="39241"/>
                    <a:pt x="52158" y="37965"/>
                  </a:cubicBezTo>
                  <a:cubicBezTo>
                    <a:pt x="51886" y="37525"/>
                    <a:pt x="51656" y="37065"/>
                    <a:pt x="51405" y="36647"/>
                  </a:cubicBezTo>
                  <a:lnTo>
                    <a:pt x="51405" y="36647"/>
                  </a:lnTo>
                  <a:lnTo>
                    <a:pt x="52451" y="38153"/>
                  </a:lnTo>
                  <a:lnTo>
                    <a:pt x="55109" y="41940"/>
                  </a:lnTo>
                  <a:cubicBezTo>
                    <a:pt x="55133" y="41971"/>
                    <a:pt x="55167" y="41984"/>
                    <a:pt x="55200" y="41984"/>
                  </a:cubicBezTo>
                  <a:cubicBezTo>
                    <a:pt x="55279" y="41984"/>
                    <a:pt x="55356" y="41910"/>
                    <a:pt x="55297" y="41836"/>
                  </a:cubicBezTo>
                  <a:cubicBezTo>
                    <a:pt x="55213" y="41668"/>
                    <a:pt x="55109" y="41543"/>
                    <a:pt x="55025" y="41396"/>
                  </a:cubicBezTo>
                  <a:cubicBezTo>
                    <a:pt x="55004" y="41229"/>
                    <a:pt x="54816" y="40978"/>
                    <a:pt x="54648" y="40706"/>
                  </a:cubicBezTo>
                  <a:cubicBezTo>
                    <a:pt x="54146" y="39869"/>
                    <a:pt x="53644" y="39032"/>
                    <a:pt x="53142" y="38216"/>
                  </a:cubicBezTo>
                  <a:cubicBezTo>
                    <a:pt x="52786" y="37630"/>
                    <a:pt x="52410" y="37023"/>
                    <a:pt x="52075" y="36416"/>
                  </a:cubicBezTo>
                  <a:cubicBezTo>
                    <a:pt x="51863" y="36050"/>
                    <a:pt x="51437" y="34954"/>
                    <a:pt x="51093" y="34671"/>
                  </a:cubicBezTo>
                  <a:lnTo>
                    <a:pt x="51093" y="34671"/>
                  </a:lnTo>
                  <a:cubicBezTo>
                    <a:pt x="51449" y="34937"/>
                    <a:pt x="51841" y="35732"/>
                    <a:pt x="52054" y="36061"/>
                  </a:cubicBezTo>
                  <a:cubicBezTo>
                    <a:pt x="52430" y="36626"/>
                    <a:pt x="52828" y="37232"/>
                    <a:pt x="53226" y="37797"/>
                  </a:cubicBezTo>
                  <a:cubicBezTo>
                    <a:pt x="53456" y="38174"/>
                    <a:pt x="53728" y="38530"/>
                    <a:pt x="53958" y="38906"/>
                  </a:cubicBezTo>
                  <a:cubicBezTo>
                    <a:pt x="54481" y="39722"/>
                    <a:pt x="55004" y="40496"/>
                    <a:pt x="55548" y="41292"/>
                  </a:cubicBezTo>
                  <a:cubicBezTo>
                    <a:pt x="55578" y="41329"/>
                    <a:pt x="55614" y="41345"/>
                    <a:pt x="55647" y="41345"/>
                  </a:cubicBezTo>
                  <a:cubicBezTo>
                    <a:pt x="55706" y="41345"/>
                    <a:pt x="55757" y="41296"/>
                    <a:pt x="55757" y="41229"/>
                  </a:cubicBezTo>
                  <a:cubicBezTo>
                    <a:pt x="55820" y="41333"/>
                    <a:pt x="55904" y="41438"/>
                    <a:pt x="55946" y="41543"/>
                  </a:cubicBezTo>
                  <a:cubicBezTo>
                    <a:pt x="55972" y="41583"/>
                    <a:pt x="56010" y="41599"/>
                    <a:pt x="56046" y="41599"/>
                  </a:cubicBezTo>
                  <a:cubicBezTo>
                    <a:pt x="56124" y="41599"/>
                    <a:pt x="56198" y="41524"/>
                    <a:pt x="56155" y="41438"/>
                  </a:cubicBezTo>
                  <a:cubicBezTo>
                    <a:pt x="55402" y="39994"/>
                    <a:pt x="54648" y="38572"/>
                    <a:pt x="53937" y="37128"/>
                  </a:cubicBezTo>
                  <a:cubicBezTo>
                    <a:pt x="53602" y="36395"/>
                    <a:pt x="53226" y="35663"/>
                    <a:pt x="52891" y="34931"/>
                  </a:cubicBezTo>
                  <a:cubicBezTo>
                    <a:pt x="52786" y="34701"/>
                    <a:pt x="52556" y="34345"/>
                    <a:pt x="52472" y="34073"/>
                  </a:cubicBezTo>
                  <a:close/>
                  <a:moveTo>
                    <a:pt x="9236" y="37506"/>
                  </a:moveTo>
                  <a:cubicBezTo>
                    <a:pt x="9180" y="37506"/>
                    <a:pt x="9148" y="37585"/>
                    <a:pt x="9181" y="37651"/>
                  </a:cubicBezTo>
                  <a:cubicBezTo>
                    <a:pt x="9667" y="38150"/>
                    <a:pt x="10162" y="38650"/>
                    <a:pt x="10654" y="39149"/>
                  </a:cubicBezTo>
                  <a:lnTo>
                    <a:pt x="10654" y="39149"/>
                  </a:lnTo>
                  <a:cubicBezTo>
                    <a:pt x="10495" y="39015"/>
                    <a:pt x="10338" y="38878"/>
                    <a:pt x="10186" y="38739"/>
                  </a:cubicBezTo>
                  <a:lnTo>
                    <a:pt x="10186" y="38739"/>
                  </a:lnTo>
                  <a:cubicBezTo>
                    <a:pt x="10520" y="39053"/>
                    <a:pt x="10834" y="39408"/>
                    <a:pt x="11148" y="39722"/>
                  </a:cubicBezTo>
                  <a:cubicBezTo>
                    <a:pt x="11308" y="39887"/>
                    <a:pt x="11468" y="40050"/>
                    <a:pt x="11628" y="40213"/>
                  </a:cubicBezTo>
                  <a:lnTo>
                    <a:pt x="11628" y="40213"/>
                  </a:lnTo>
                  <a:cubicBezTo>
                    <a:pt x="11792" y="40348"/>
                    <a:pt x="11953" y="40484"/>
                    <a:pt x="12111" y="40622"/>
                  </a:cubicBezTo>
                  <a:cubicBezTo>
                    <a:pt x="11880" y="40413"/>
                    <a:pt x="11671" y="40183"/>
                    <a:pt x="11462" y="39973"/>
                  </a:cubicBezTo>
                  <a:cubicBezTo>
                    <a:pt x="11195" y="39699"/>
                    <a:pt x="10925" y="39424"/>
                    <a:pt x="10654" y="39149"/>
                  </a:cubicBezTo>
                  <a:lnTo>
                    <a:pt x="10654" y="39149"/>
                  </a:lnTo>
                  <a:cubicBezTo>
                    <a:pt x="11983" y="40270"/>
                    <a:pt x="13530" y="41248"/>
                    <a:pt x="14893" y="42275"/>
                  </a:cubicBezTo>
                  <a:cubicBezTo>
                    <a:pt x="14904" y="42286"/>
                    <a:pt x="14916" y="42290"/>
                    <a:pt x="14927" y="42290"/>
                  </a:cubicBezTo>
                  <a:cubicBezTo>
                    <a:pt x="14981" y="42290"/>
                    <a:pt x="15033" y="42184"/>
                    <a:pt x="14998" y="42149"/>
                  </a:cubicBezTo>
                  <a:cubicBezTo>
                    <a:pt x="14566" y="41693"/>
                    <a:pt x="14133" y="41238"/>
                    <a:pt x="13704" y="40785"/>
                  </a:cubicBezTo>
                  <a:lnTo>
                    <a:pt x="13704" y="40785"/>
                  </a:lnTo>
                  <a:cubicBezTo>
                    <a:pt x="12325" y="39618"/>
                    <a:pt x="10696" y="38597"/>
                    <a:pt x="9286" y="37525"/>
                  </a:cubicBezTo>
                  <a:cubicBezTo>
                    <a:pt x="9268" y="37512"/>
                    <a:pt x="9251" y="37506"/>
                    <a:pt x="9236" y="37506"/>
                  </a:cubicBezTo>
                  <a:close/>
                  <a:moveTo>
                    <a:pt x="1096" y="42180"/>
                  </a:moveTo>
                  <a:cubicBezTo>
                    <a:pt x="1072" y="42185"/>
                    <a:pt x="1150" y="42241"/>
                    <a:pt x="1261" y="42317"/>
                  </a:cubicBezTo>
                  <a:lnTo>
                    <a:pt x="1261" y="42317"/>
                  </a:lnTo>
                  <a:cubicBezTo>
                    <a:pt x="1205" y="42270"/>
                    <a:pt x="1150" y="42224"/>
                    <a:pt x="1096" y="42180"/>
                  </a:cubicBezTo>
                  <a:close/>
                  <a:moveTo>
                    <a:pt x="5024" y="37140"/>
                  </a:moveTo>
                  <a:cubicBezTo>
                    <a:pt x="4950" y="37140"/>
                    <a:pt x="4883" y="37238"/>
                    <a:pt x="4955" y="37274"/>
                  </a:cubicBezTo>
                  <a:cubicBezTo>
                    <a:pt x="5068" y="37403"/>
                    <a:pt x="5322" y="37694"/>
                    <a:pt x="5656" y="38071"/>
                  </a:cubicBezTo>
                  <a:lnTo>
                    <a:pt x="5656" y="38071"/>
                  </a:lnTo>
                  <a:cubicBezTo>
                    <a:pt x="5551" y="37980"/>
                    <a:pt x="5462" y="37902"/>
                    <a:pt x="5392" y="37841"/>
                  </a:cubicBezTo>
                  <a:lnTo>
                    <a:pt x="5392" y="37841"/>
                  </a:lnTo>
                  <a:cubicBezTo>
                    <a:pt x="5504" y="37942"/>
                    <a:pt x="5615" y="38045"/>
                    <a:pt x="5725" y="38149"/>
                  </a:cubicBezTo>
                  <a:lnTo>
                    <a:pt x="5725" y="38149"/>
                  </a:lnTo>
                  <a:cubicBezTo>
                    <a:pt x="5702" y="38123"/>
                    <a:pt x="5679" y="38097"/>
                    <a:pt x="5656" y="38071"/>
                  </a:cubicBezTo>
                  <a:lnTo>
                    <a:pt x="5656" y="38071"/>
                  </a:lnTo>
                  <a:cubicBezTo>
                    <a:pt x="6871" y="39126"/>
                    <a:pt x="10228" y="41989"/>
                    <a:pt x="10437" y="42024"/>
                  </a:cubicBezTo>
                  <a:cubicBezTo>
                    <a:pt x="10562" y="42129"/>
                    <a:pt x="10667" y="42233"/>
                    <a:pt x="10813" y="42296"/>
                  </a:cubicBezTo>
                  <a:cubicBezTo>
                    <a:pt x="10828" y="42315"/>
                    <a:pt x="10847" y="42324"/>
                    <a:pt x="10867" y="42324"/>
                  </a:cubicBezTo>
                  <a:cubicBezTo>
                    <a:pt x="10932" y="42324"/>
                    <a:pt x="11003" y="42235"/>
                    <a:pt x="10939" y="42170"/>
                  </a:cubicBezTo>
                  <a:cubicBezTo>
                    <a:pt x="10772" y="42045"/>
                    <a:pt x="10604" y="41877"/>
                    <a:pt x="10437" y="41752"/>
                  </a:cubicBezTo>
                  <a:cubicBezTo>
                    <a:pt x="10248" y="41522"/>
                    <a:pt x="9788" y="41208"/>
                    <a:pt x="9621" y="41082"/>
                  </a:cubicBezTo>
                  <a:cubicBezTo>
                    <a:pt x="9307" y="40789"/>
                    <a:pt x="8993" y="40496"/>
                    <a:pt x="8679" y="40183"/>
                  </a:cubicBezTo>
                  <a:cubicBezTo>
                    <a:pt x="8406" y="39909"/>
                    <a:pt x="7953" y="39504"/>
                    <a:pt x="7541" y="39105"/>
                  </a:cubicBezTo>
                  <a:lnTo>
                    <a:pt x="7541" y="39105"/>
                  </a:lnTo>
                  <a:cubicBezTo>
                    <a:pt x="6714" y="38446"/>
                    <a:pt x="5887" y="37798"/>
                    <a:pt x="5059" y="37149"/>
                  </a:cubicBezTo>
                  <a:cubicBezTo>
                    <a:pt x="5048" y="37143"/>
                    <a:pt x="5036" y="37140"/>
                    <a:pt x="5024" y="37140"/>
                  </a:cubicBezTo>
                  <a:close/>
                  <a:moveTo>
                    <a:pt x="81757" y="34609"/>
                  </a:moveTo>
                  <a:lnTo>
                    <a:pt x="81757" y="34609"/>
                  </a:lnTo>
                  <a:cubicBezTo>
                    <a:pt x="81815" y="34758"/>
                    <a:pt x="82007" y="35242"/>
                    <a:pt x="82121" y="35433"/>
                  </a:cubicBezTo>
                  <a:cubicBezTo>
                    <a:pt x="82435" y="35977"/>
                    <a:pt x="82749" y="36521"/>
                    <a:pt x="83063" y="37044"/>
                  </a:cubicBezTo>
                  <a:cubicBezTo>
                    <a:pt x="83774" y="38279"/>
                    <a:pt x="84485" y="39471"/>
                    <a:pt x="85197" y="40706"/>
                  </a:cubicBezTo>
                  <a:cubicBezTo>
                    <a:pt x="85210" y="40740"/>
                    <a:pt x="85242" y="40754"/>
                    <a:pt x="85276" y="40754"/>
                  </a:cubicBezTo>
                  <a:cubicBezTo>
                    <a:pt x="85348" y="40754"/>
                    <a:pt x="85434" y="40693"/>
                    <a:pt x="85406" y="40622"/>
                  </a:cubicBezTo>
                  <a:cubicBezTo>
                    <a:pt x="84904" y="39450"/>
                    <a:pt x="84402" y="38279"/>
                    <a:pt x="83941" y="37107"/>
                  </a:cubicBezTo>
                  <a:lnTo>
                    <a:pt x="83146" y="35224"/>
                  </a:lnTo>
                  <a:cubicBezTo>
                    <a:pt x="83126" y="35162"/>
                    <a:pt x="83125" y="35121"/>
                    <a:pt x="83086" y="35060"/>
                  </a:cubicBezTo>
                  <a:lnTo>
                    <a:pt x="83086" y="35060"/>
                  </a:lnTo>
                  <a:cubicBezTo>
                    <a:pt x="84298" y="36900"/>
                    <a:pt x="85365" y="38824"/>
                    <a:pt x="86285" y="40831"/>
                  </a:cubicBezTo>
                  <a:cubicBezTo>
                    <a:pt x="86348" y="41020"/>
                    <a:pt x="86410" y="41208"/>
                    <a:pt x="86473" y="41292"/>
                  </a:cubicBezTo>
                  <a:cubicBezTo>
                    <a:pt x="86557" y="41438"/>
                    <a:pt x="86599" y="41605"/>
                    <a:pt x="86682" y="41752"/>
                  </a:cubicBezTo>
                  <a:cubicBezTo>
                    <a:pt x="86696" y="41793"/>
                    <a:pt x="86727" y="41809"/>
                    <a:pt x="86762" y="41809"/>
                  </a:cubicBezTo>
                  <a:cubicBezTo>
                    <a:pt x="86834" y="41809"/>
                    <a:pt x="86920" y="41739"/>
                    <a:pt x="86892" y="41668"/>
                  </a:cubicBezTo>
                  <a:cubicBezTo>
                    <a:pt x="86389" y="40476"/>
                    <a:pt x="85887" y="39241"/>
                    <a:pt x="85385" y="38048"/>
                  </a:cubicBezTo>
                  <a:lnTo>
                    <a:pt x="85071" y="37253"/>
                  </a:lnTo>
                  <a:lnTo>
                    <a:pt x="85071" y="37253"/>
                  </a:lnTo>
                  <a:cubicBezTo>
                    <a:pt x="86013" y="39011"/>
                    <a:pt x="87122" y="40706"/>
                    <a:pt x="88084" y="42442"/>
                  </a:cubicBezTo>
                  <a:cubicBezTo>
                    <a:pt x="87017" y="42254"/>
                    <a:pt x="85950" y="42066"/>
                    <a:pt x="84841" y="41919"/>
                  </a:cubicBezTo>
                  <a:cubicBezTo>
                    <a:pt x="84946" y="41836"/>
                    <a:pt x="84946" y="41647"/>
                    <a:pt x="84799" y="41626"/>
                  </a:cubicBezTo>
                  <a:cubicBezTo>
                    <a:pt x="83962" y="41501"/>
                    <a:pt x="83125" y="41396"/>
                    <a:pt x="82288" y="41250"/>
                  </a:cubicBezTo>
                  <a:lnTo>
                    <a:pt x="80719" y="37483"/>
                  </a:lnTo>
                  <a:cubicBezTo>
                    <a:pt x="80426" y="36814"/>
                    <a:pt x="80133" y="36165"/>
                    <a:pt x="79882" y="35475"/>
                  </a:cubicBezTo>
                  <a:cubicBezTo>
                    <a:pt x="79819" y="35349"/>
                    <a:pt x="79778" y="35245"/>
                    <a:pt x="79715" y="35119"/>
                  </a:cubicBezTo>
                  <a:lnTo>
                    <a:pt x="79715" y="35119"/>
                  </a:lnTo>
                  <a:cubicBezTo>
                    <a:pt x="79840" y="35286"/>
                    <a:pt x="79945" y="35433"/>
                    <a:pt x="80008" y="35496"/>
                  </a:cubicBezTo>
                  <a:cubicBezTo>
                    <a:pt x="80363" y="36082"/>
                    <a:pt x="80719" y="36688"/>
                    <a:pt x="81075" y="37253"/>
                  </a:cubicBezTo>
                  <a:cubicBezTo>
                    <a:pt x="81849" y="38488"/>
                    <a:pt x="82581" y="39722"/>
                    <a:pt x="83335" y="40978"/>
                  </a:cubicBezTo>
                  <a:cubicBezTo>
                    <a:pt x="83360" y="41016"/>
                    <a:pt x="83394" y="41033"/>
                    <a:pt x="83427" y="41033"/>
                  </a:cubicBezTo>
                  <a:cubicBezTo>
                    <a:pt x="83501" y="41033"/>
                    <a:pt x="83573" y="40947"/>
                    <a:pt x="83544" y="40831"/>
                  </a:cubicBezTo>
                  <a:cubicBezTo>
                    <a:pt x="83314" y="40287"/>
                    <a:pt x="81451" y="36186"/>
                    <a:pt x="80803" y="34680"/>
                  </a:cubicBezTo>
                  <a:lnTo>
                    <a:pt x="80803" y="34680"/>
                  </a:lnTo>
                  <a:cubicBezTo>
                    <a:pt x="81493" y="36165"/>
                    <a:pt x="83586" y="40141"/>
                    <a:pt x="84109" y="40727"/>
                  </a:cubicBezTo>
                  <a:cubicBezTo>
                    <a:pt x="84255" y="40936"/>
                    <a:pt x="84381" y="41187"/>
                    <a:pt x="84506" y="41396"/>
                  </a:cubicBezTo>
                  <a:cubicBezTo>
                    <a:pt x="84532" y="41435"/>
                    <a:pt x="84570" y="41452"/>
                    <a:pt x="84607" y="41452"/>
                  </a:cubicBezTo>
                  <a:cubicBezTo>
                    <a:pt x="84691" y="41452"/>
                    <a:pt x="84774" y="41366"/>
                    <a:pt x="84716" y="41250"/>
                  </a:cubicBezTo>
                  <a:cubicBezTo>
                    <a:pt x="84318" y="40580"/>
                    <a:pt x="83941" y="39869"/>
                    <a:pt x="83565" y="39199"/>
                  </a:cubicBezTo>
                  <a:cubicBezTo>
                    <a:pt x="83460" y="38990"/>
                    <a:pt x="83356" y="38739"/>
                    <a:pt x="83251" y="38530"/>
                  </a:cubicBezTo>
                  <a:cubicBezTo>
                    <a:pt x="82707" y="37358"/>
                    <a:pt x="82330" y="36103"/>
                    <a:pt x="81870" y="34910"/>
                  </a:cubicBezTo>
                  <a:cubicBezTo>
                    <a:pt x="81812" y="34755"/>
                    <a:pt x="81776" y="34659"/>
                    <a:pt x="81757" y="34609"/>
                  </a:cubicBezTo>
                  <a:close/>
                  <a:moveTo>
                    <a:pt x="6480" y="37432"/>
                  </a:moveTo>
                  <a:cubicBezTo>
                    <a:pt x="6419" y="37432"/>
                    <a:pt x="6373" y="37510"/>
                    <a:pt x="6419" y="37588"/>
                  </a:cubicBezTo>
                  <a:cubicBezTo>
                    <a:pt x="6710" y="37951"/>
                    <a:pt x="7006" y="38304"/>
                    <a:pt x="7309" y="38650"/>
                  </a:cubicBezTo>
                  <a:lnTo>
                    <a:pt x="7309" y="38650"/>
                  </a:lnTo>
                  <a:cubicBezTo>
                    <a:pt x="7035" y="38468"/>
                    <a:pt x="6741" y="38265"/>
                    <a:pt x="6650" y="38069"/>
                  </a:cubicBezTo>
                  <a:lnTo>
                    <a:pt x="6650" y="38069"/>
                  </a:lnTo>
                  <a:cubicBezTo>
                    <a:pt x="6764" y="38319"/>
                    <a:pt x="7133" y="38709"/>
                    <a:pt x="7541" y="39105"/>
                  </a:cubicBezTo>
                  <a:lnTo>
                    <a:pt x="7541" y="39105"/>
                  </a:lnTo>
                  <a:cubicBezTo>
                    <a:pt x="7781" y="39296"/>
                    <a:pt x="8021" y="39488"/>
                    <a:pt x="8261" y="39680"/>
                  </a:cubicBezTo>
                  <a:cubicBezTo>
                    <a:pt x="7934" y="39343"/>
                    <a:pt x="7618" y="39000"/>
                    <a:pt x="7309" y="38650"/>
                  </a:cubicBezTo>
                  <a:lnTo>
                    <a:pt x="7309" y="38650"/>
                  </a:lnTo>
                  <a:cubicBezTo>
                    <a:pt x="7476" y="38760"/>
                    <a:pt x="7635" y="38861"/>
                    <a:pt x="7738" y="38948"/>
                  </a:cubicBezTo>
                  <a:cubicBezTo>
                    <a:pt x="8240" y="39346"/>
                    <a:pt x="8742" y="39743"/>
                    <a:pt x="9202" y="40141"/>
                  </a:cubicBezTo>
                  <a:cubicBezTo>
                    <a:pt x="10207" y="40915"/>
                    <a:pt x="11169" y="41710"/>
                    <a:pt x="12173" y="42484"/>
                  </a:cubicBezTo>
                  <a:cubicBezTo>
                    <a:pt x="12187" y="42498"/>
                    <a:pt x="12203" y="42504"/>
                    <a:pt x="12218" y="42504"/>
                  </a:cubicBezTo>
                  <a:cubicBezTo>
                    <a:pt x="12274" y="42504"/>
                    <a:pt x="12327" y="42429"/>
                    <a:pt x="12278" y="42380"/>
                  </a:cubicBezTo>
                  <a:cubicBezTo>
                    <a:pt x="11613" y="41781"/>
                    <a:pt x="10975" y="41157"/>
                    <a:pt x="10363" y="40527"/>
                  </a:cubicBezTo>
                  <a:lnTo>
                    <a:pt x="10363" y="40527"/>
                  </a:lnTo>
                  <a:cubicBezTo>
                    <a:pt x="8859" y="39301"/>
                    <a:pt x="6850" y="37714"/>
                    <a:pt x="6545" y="37463"/>
                  </a:cubicBezTo>
                  <a:cubicBezTo>
                    <a:pt x="6524" y="37441"/>
                    <a:pt x="6501" y="37432"/>
                    <a:pt x="6480" y="37432"/>
                  </a:cubicBezTo>
                  <a:close/>
                  <a:moveTo>
                    <a:pt x="86306" y="37421"/>
                  </a:moveTo>
                  <a:lnTo>
                    <a:pt x="86348" y="37442"/>
                  </a:lnTo>
                  <a:cubicBezTo>
                    <a:pt x="86620" y="37986"/>
                    <a:pt x="86913" y="38509"/>
                    <a:pt x="87205" y="39053"/>
                  </a:cubicBezTo>
                  <a:cubicBezTo>
                    <a:pt x="87770" y="40099"/>
                    <a:pt x="88314" y="41145"/>
                    <a:pt x="88900" y="42233"/>
                  </a:cubicBezTo>
                  <a:cubicBezTo>
                    <a:pt x="88796" y="42191"/>
                    <a:pt x="88712" y="42191"/>
                    <a:pt x="88649" y="42170"/>
                  </a:cubicBezTo>
                  <a:lnTo>
                    <a:pt x="88586" y="42170"/>
                  </a:lnTo>
                  <a:cubicBezTo>
                    <a:pt x="88580" y="42170"/>
                    <a:pt x="88574" y="42169"/>
                    <a:pt x="88568" y="42169"/>
                  </a:cubicBezTo>
                  <a:cubicBezTo>
                    <a:pt x="88395" y="42169"/>
                    <a:pt x="88361" y="42445"/>
                    <a:pt x="88503" y="42505"/>
                  </a:cubicBezTo>
                  <a:cubicBezTo>
                    <a:pt x="88461" y="42505"/>
                    <a:pt x="88398" y="42484"/>
                    <a:pt x="88377" y="42484"/>
                  </a:cubicBezTo>
                  <a:cubicBezTo>
                    <a:pt x="87917" y="41312"/>
                    <a:pt x="87415" y="40141"/>
                    <a:pt x="86933" y="38948"/>
                  </a:cubicBezTo>
                  <a:cubicBezTo>
                    <a:pt x="86724" y="38425"/>
                    <a:pt x="86515" y="37944"/>
                    <a:pt x="86306" y="37421"/>
                  </a:cubicBezTo>
                  <a:close/>
                  <a:moveTo>
                    <a:pt x="87603" y="37588"/>
                  </a:moveTo>
                  <a:lnTo>
                    <a:pt x="87603" y="37588"/>
                  </a:lnTo>
                  <a:cubicBezTo>
                    <a:pt x="88503" y="39346"/>
                    <a:pt x="89800" y="41040"/>
                    <a:pt x="90909" y="42568"/>
                  </a:cubicBezTo>
                  <a:lnTo>
                    <a:pt x="90951" y="42589"/>
                  </a:lnTo>
                  <a:cubicBezTo>
                    <a:pt x="90365" y="42484"/>
                    <a:pt x="89800" y="42380"/>
                    <a:pt x="89235" y="42275"/>
                  </a:cubicBezTo>
                  <a:cubicBezTo>
                    <a:pt x="88796" y="41040"/>
                    <a:pt x="88377" y="39827"/>
                    <a:pt x="87938" y="38592"/>
                  </a:cubicBezTo>
                  <a:lnTo>
                    <a:pt x="87603" y="37588"/>
                  </a:lnTo>
                  <a:close/>
                  <a:moveTo>
                    <a:pt x="4296" y="37715"/>
                  </a:moveTo>
                  <a:cubicBezTo>
                    <a:pt x="4235" y="37715"/>
                    <a:pt x="4194" y="37794"/>
                    <a:pt x="4243" y="37860"/>
                  </a:cubicBezTo>
                  <a:cubicBezTo>
                    <a:pt x="4421" y="38064"/>
                    <a:pt x="4601" y="38263"/>
                    <a:pt x="4782" y="38460"/>
                  </a:cubicBezTo>
                  <a:lnTo>
                    <a:pt x="4782" y="38460"/>
                  </a:lnTo>
                  <a:cubicBezTo>
                    <a:pt x="6099" y="39336"/>
                    <a:pt x="7396" y="40438"/>
                    <a:pt x="8637" y="41522"/>
                  </a:cubicBezTo>
                  <a:cubicBezTo>
                    <a:pt x="8742" y="41626"/>
                    <a:pt x="8847" y="41710"/>
                    <a:pt x="8930" y="41773"/>
                  </a:cubicBezTo>
                  <a:cubicBezTo>
                    <a:pt x="9202" y="42045"/>
                    <a:pt x="9516" y="42296"/>
                    <a:pt x="9809" y="42568"/>
                  </a:cubicBezTo>
                  <a:cubicBezTo>
                    <a:pt x="9827" y="42586"/>
                    <a:pt x="9846" y="42593"/>
                    <a:pt x="9864" y="42593"/>
                  </a:cubicBezTo>
                  <a:cubicBezTo>
                    <a:pt x="9929" y="42593"/>
                    <a:pt x="9979" y="42496"/>
                    <a:pt x="9914" y="42463"/>
                  </a:cubicBezTo>
                  <a:cubicBezTo>
                    <a:pt x="8485" y="41091"/>
                    <a:pt x="7175" y="39516"/>
                    <a:pt x="5725" y="38149"/>
                  </a:cubicBezTo>
                  <a:lnTo>
                    <a:pt x="5725" y="38149"/>
                  </a:lnTo>
                  <a:cubicBezTo>
                    <a:pt x="6308" y="38807"/>
                    <a:pt x="7111" y="39697"/>
                    <a:pt x="7842" y="40455"/>
                  </a:cubicBezTo>
                  <a:cubicBezTo>
                    <a:pt x="7382" y="40057"/>
                    <a:pt x="6984" y="39722"/>
                    <a:pt x="6901" y="39639"/>
                  </a:cubicBezTo>
                  <a:cubicBezTo>
                    <a:pt x="6064" y="38990"/>
                    <a:pt x="5206" y="38362"/>
                    <a:pt x="4348" y="37735"/>
                  </a:cubicBezTo>
                  <a:cubicBezTo>
                    <a:pt x="4330" y="37721"/>
                    <a:pt x="4312" y="37715"/>
                    <a:pt x="4296" y="37715"/>
                  </a:cubicBezTo>
                  <a:close/>
                  <a:moveTo>
                    <a:pt x="88712" y="37232"/>
                  </a:moveTo>
                  <a:lnTo>
                    <a:pt x="88712" y="37232"/>
                  </a:lnTo>
                  <a:cubicBezTo>
                    <a:pt x="88775" y="37295"/>
                    <a:pt x="88796" y="37358"/>
                    <a:pt x="88838" y="37400"/>
                  </a:cubicBezTo>
                  <a:cubicBezTo>
                    <a:pt x="89214" y="38007"/>
                    <a:pt x="89570" y="38634"/>
                    <a:pt x="89946" y="39241"/>
                  </a:cubicBezTo>
                  <a:cubicBezTo>
                    <a:pt x="90658" y="40455"/>
                    <a:pt x="91348" y="41626"/>
                    <a:pt x="92060" y="42819"/>
                  </a:cubicBezTo>
                  <a:cubicBezTo>
                    <a:pt x="91725" y="42735"/>
                    <a:pt x="91411" y="42673"/>
                    <a:pt x="91076" y="42589"/>
                  </a:cubicBezTo>
                  <a:cubicBezTo>
                    <a:pt x="91118" y="42568"/>
                    <a:pt x="91181" y="42505"/>
                    <a:pt x="91118" y="42421"/>
                  </a:cubicBezTo>
                  <a:cubicBezTo>
                    <a:pt x="90553" y="41208"/>
                    <a:pt x="90009" y="39973"/>
                    <a:pt x="89423" y="38739"/>
                  </a:cubicBezTo>
                  <a:cubicBezTo>
                    <a:pt x="89193" y="38258"/>
                    <a:pt x="88963" y="37735"/>
                    <a:pt x="88712" y="37232"/>
                  </a:cubicBezTo>
                  <a:close/>
                  <a:moveTo>
                    <a:pt x="83125" y="42610"/>
                  </a:moveTo>
                  <a:cubicBezTo>
                    <a:pt x="84088" y="42777"/>
                    <a:pt x="85050" y="42903"/>
                    <a:pt x="86034" y="43028"/>
                  </a:cubicBezTo>
                  <a:cubicBezTo>
                    <a:pt x="86034" y="43070"/>
                    <a:pt x="86055" y="43112"/>
                    <a:pt x="86076" y="43133"/>
                  </a:cubicBezTo>
                  <a:cubicBezTo>
                    <a:pt x="85050" y="42986"/>
                    <a:pt x="84067" y="42861"/>
                    <a:pt x="83063" y="42673"/>
                  </a:cubicBezTo>
                  <a:lnTo>
                    <a:pt x="83125" y="42610"/>
                  </a:lnTo>
                  <a:close/>
                  <a:moveTo>
                    <a:pt x="90135" y="37044"/>
                  </a:moveTo>
                  <a:lnTo>
                    <a:pt x="90135" y="37044"/>
                  </a:lnTo>
                  <a:cubicBezTo>
                    <a:pt x="91202" y="39032"/>
                    <a:pt x="92436" y="40978"/>
                    <a:pt x="93566" y="42924"/>
                  </a:cubicBezTo>
                  <a:cubicBezTo>
                    <a:pt x="93587" y="42972"/>
                    <a:pt x="93624" y="42993"/>
                    <a:pt x="93662" y="42993"/>
                  </a:cubicBezTo>
                  <a:cubicBezTo>
                    <a:pt x="93738" y="42993"/>
                    <a:pt x="93817" y="42910"/>
                    <a:pt x="93775" y="42798"/>
                  </a:cubicBezTo>
                  <a:cubicBezTo>
                    <a:pt x="92876" y="41187"/>
                    <a:pt x="92206" y="39450"/>
                    <a:pt x="91725" y="37672"/>
                  </a:cubicBezTo>
                  <a:lnTo>
                    <a:pt x="91725" y="37672"/>
                  </a:lnTo>
                  <a:lnTo>
                    <a:pt x="94320" y="43007"/>
                  </a:lnTo>
                  <a:cubicBezTo>
                    <a:pt x="94333" y="43047"/>
                    <a:pt x="94363" y="43064"/>
                    <a:pt x="94398" y="43064"/>
                  </a:cubicBezTo>
                  <a:cubicBezTo>
                    <a:pt x="94471" y="43064"/>
                    <a:pt x="94564" y="42988"/>
                    <a:pt x="94550" y="42903"/>
                  </a:cubicBezTo>
                  <a:cubicBezTo>
                    <a:pt x="93964" y="41229"/>
                    <a:pt x="93399" y="39555"/>
                    <a:pt x="92855" y="37881"/>
                  </a:cubicBezTo>
                  <a:lnTo>
                    <a:pt x="92855" y="37881"/>
                  </a:lnTo>
                  <a:cubicBezTo>
                    <a:pt x="93838" y="39450"/>
                    <a:pt x="94738" y="41103"/>
                    <a:pt x="95470" y="42798"/>
                  </a:cubicBezTo>
                  <a:cubicBezTo>
                    <a:pt x="95490" y="42851"/>
                    <a:pt x="95527" y="42873"/>
                    <a:pt x="95565" y="42873"/>
                  </a:cubicBezTo>
                  <a:cubicBezTo>
                    <a:pt x="95647" y="42873"/>
                    <a:pt x="95737" y="42773"/>
                    <a:pt x="95680" y="42673"/>
                  </a:cubicBezTo>
                  <a:cubicBezTo>
                    <a:pt x="95094" y="41396"/>
                    <a:pt x="94592" y="40078"/>
                    <a:pt x="94215" y="38739"/>
                  </a:cubicBezTo>
                  <a:lnTo>
                    <a:pt x="94215" y="38739"/>
                  </a:lnTo>
                  <a:cubicBezTo>
                    <a:pt x="95010" y="40455"/>
                    <a:pt x="95993" y="42066"/>
                    <a:pt x="97060" y="43593"/>
                  </a:cubicBezTo>
                  <a:cubicBezTo>
                    <a:pt x="96830" y="43551"/>
                    <a:pt x="96579" y="43551"/>
                    <a:pt x="96349" y="43530"/>
                  </a:cubicBezTo>
                  <a:cubicBezTo>
                    <a:pt x="95491" y="43384"/>
                    <a:pt x="94633" y="43300"/>
                    <a:pt x="93775" y="43300"/>
                  </a:cubicBezTo>
                  <a:cubicBezTo>
                    <a:pt x="93273" y="43133"/>
                    <a:pt x="92792" y="43007"/>
                    <a:pt x="92311" y="42903"/>
                  </a:cubicBezTo>
                  <a:cubicBezTo>
                    <a:pt x="92332" y="42882"/>
                    <a:pt x="92332" y="42819"/>
                    <a:pt x="92311" y="42798"/>
                  </a:cubicBezTo>
                  <a:cubicBezTo>
                    <a:pt x="91746" y="41564"/>
                    <a:pt x="91223" y="40308"/>
                    <a:pt x="90783" y="39053"/>
                  </a:cubicBezTo>
                  <a:cubicBezTo>
                    <a:pt x="90574" y="38488"/>
                    <a:pt x="90386" y="37902"/>
                    <a:pt x="90218" y="37337"/>
                  </a:cubicBezTo>
                  <a:cubicBezTo>
                    <a:pt x="90177" y="37232"/>
                    <a:pt x="90156" y="37149"/>
                    <a:pt x="90135" y="37044"/>
                  </a:cubicBezTo>
                  <a:close/>
                  <a:moveTo>
                    <a:pt x="1103" y="34779"/>
                  </a:moveTo>
                  <a:cubicBezTo>
                    <a:pt x="1065" y="34779"/>
                    <a:pt x="1027" y="34824"/>
                    <a:pt x="1042" y="34868"/>
                  </a:cubicBezTo>
                  <a:cubicBezTo>
                    <a:pt x="1502" y="35789"/>
                    <a:pt x="2046" y="36647"/>
                    <a:pt x="2695" y="37442"/>
                  </a:cubicBezTo>
                  <a:lnTo>
                    <a:pt x="3030" y="37776"/>
                  </a:lnTo>
                  <a:cubicBezTo>
                    <a:pt x="2883" y="37630"/>
                    <a:pt x="2716" y="37483"/>
                    <a:pt x="2569" y="37358"/>
                  </a:cubicBezTo>
                  <a:cubicBezTo>
                    <a:pt x="2046" y="36856"/>
                    <a:pt x="1523" y="36375"/>
                    <a:pt x="1042" y="35851"/>
                  </a:cubicBezTo>
                  <a:cubicBezTo>
                    <a:pt x="1031" y="35835"/>
                    <a:pt x="1018" y="35829"/>
                    <a:pt x="1004" y="35829"/>
                  </a:cubicBezTo>
                  <a:cubicBezTo>
                    <a:pt x="964" y="35829"/>
                    <a:pt x="922" y="35883"/>
                    <a:pt x="937" y="35914"/>
                  </a:cubicBezTo>
                  <a:cubicBezTo>
                    <a:pt x="1021" y="36061"/>
                    <a:pt x="1607" y="37023"/>
                    <a:pt x="2025" y="37755"/>
                  </a:cubicBezTo>
                  <a:cubicBezTo>
                    <a:pt x="1753" y="37546"/>
                    <a:pt x="1502" y="37337"/>
                    <a:pt x="1209" y="37128"/>
                  </a:cubicBezTo>
                  <a:cubicBezTo>
                    <a:pt x="1189" y="37112"/>
                    <a:pt x="1167" y="37106"/>
                    <a:pt x="1147" y="37106"/>
                  </a:cubicBezTo>
                  <a:cubicBezTo>
                    <a:pt x="1086" y="37106"/>
                    <a:pt x="1042" y="37169"/>
                    <a:pt x="1105" y="37232"/>
                  </a:cubicBezTo>
                  <a:cubicBezTo>
                    <a:pt x="1218" y="37346"/>
                    <a:pt x="1317" y="37452"/>
                    <a:pt x="1418" y="37559"/>
                  </a:cubicBezTo>
                  <a:lnTo>
                    <a:pt x="1418" y="37559"/>
                  </a:lnTo>
                  <a:cubicBezTo>
                    <a:pt x="1547" y="37623"/>
                    <a:pt x="1682" y="37718"/>
                    <a:pt x="1816" y="37839"/>
                  </a:cubicBezTo>
                  <a:lnTo>
                    <a:pt x="2360" y="38383"/>
                  </a:lnTo>
                  <a:cubicBezTo>
                    <a:pt x="2235" y="38279"/>
                    <a:pt x="2067" y="38153"/>
                    <a:pt x="1942" y="38048"/>
                  </a:cubicBezTo>
                  <a:cubicBezTo>
                    <a:pt x="1921" y="38033"/>
                    <a:pt x="1901" y="38026"/>
                    <a:pt x="1883" y="38026"/>
                  </a:cubicBezTo>
                  <a:cubicBezTo>
                    <a:pt x="1826" y="38026"/>
                    <a:pt x="1790" y="38090"/>
                    <a:pt x="1837" y="38153"/>
                  </a:cubicBezTo>
                  <a:cubicBezTo>
                    <a:pt x="2486" y="38802"/>
                    <a:pt x="3197" y="39429"/>
                    <a:pt x="3909" y="40036"/>
                  </a:cubicBezTo>
                  <a:cubicBezTo>
                    <a:pt x="3176" y="39513"/>
                    <a:pt x="2465" y="38990"/>
                    <a:pt x="1733" y="38467"/>
                  </a:cubicBezTo>
                  <a:cubicBezTo>
                    <a:pt x="1719" y="38453"/>
                    <a:pt x="1703" y="38448"/>
                    <a:pt x="1688" y="38448"/>
                  </a:cubicBezTo>
                  <a:cubicBezTo>
                    <a:pt x="1633" y="38448"/>
                    <a:pt x="1583" y="38522"/>
                    <a:pt x="1649" y="38572"/>
                  </a:cubicBezTo>
                  <a:cubicBezTo>
                    <a:pt x="1942" y="38823"/>
                    <a:pt x="4181" y="40831"/>
                    <a:pt x="5185" y="41731"/>
                  </a:cubicBezTo>
                  <a:cubicBezTo>
                    <a:pt x="4160" y="40915"/>
                    <a:pt x="1733" y="39136"/>
                    <a:pt x="1419" y="38906"/>
                  </a:cubicBezTo>
                  <a:cubicBezTo>
                    <a:pt x="1400" y="38893"/>
                    <a:pt x="1384" y="38887"/>
                    <a:pt x="1371" y="38887"/>
                  </a:cubicBezTo>
                  <a:cubicBezTo>
                    <a:pt x="1321" y="38887"/>
                    <a:pt x="1302" y="38962"/>
                    <a:pt x="1335" y="39011"/>
                  </a:cubicBezTo>
                  <a:cubicBezTo>
                    <a:pt x="1544" y="39241"/>
                    <a:pt x="2277" y="40078"/>
                    <a:pt x="3072" y="40873"/>
                  </a:cubicBezTo>
                  <a:cubicBezTo>
                    <a:pt x="2277" y="40287"/>
                    <a:pt x="1461" y="39743"/>
                    <a:pt x="686" y="39199"/>
                  </a:cubicBezTo>
                  <a:cubicBezTo>
                    <a:pt x="675" y="39191"/>
                    <a:pt x="663" y="39188"/>
                    <a:pt x="652" y="39188"/>
                  </a:cubicBezTo>
                  <a:cubicBezTo>
                    <a:pt x="604" y="39188"/>
                    <a:pt x="569" y="39253"/>
                    <a:pt x="603" y="39304"/>
                  </a:cubicBezTo>
                  <a:cubicBezTo>
                    <a:pt x="1251" y="39952"/>
                    <a:pt x="1963" y="40685"/>
                    <a:pt x="2695" y="41333"/>
                  </a:cubicBezTo>
                  <a:cubicBezTo>
                    <a:pt x="1963" y="40831"/>
                    <a:pt x="1209" y="40350"/>
                    <a:pt x="477" y="39848"/>
                  </a:cubicBezTo>
                  <a:cubicBezTo>
                    <a:pt x="469" y="39845"/>
                    <a:pt x="460" y="39844"/>
                    <a:pt x="453" y="39844"/>
                  </a:cubicBezTo>
                  <a:cubicBezTo>
                    <a:pt x="404" y="39844"/>
                    <a:pt x="378" y="39895"/>
                    <a:pt x="414" y="39932"/>
                  </a:cubicBezTo>
                  <a:cubicBezTo>
                    <a:pt x="1126" y="40768"/>
                    <a:pt x="1921" y="41522"/>
                    <a:pt x="2779" y="42233"/>
                  </a:cubicBezTo>
                  <a:cubicBezTo>
                    <a:pt x="2067" y="41752"/>
                    <a:pt x="1356" y="41312"/>
                    <a:pt x="624" y="40831"/>
                  </a:cubicBezTo>
                  <a:cubicBezTo>
                    <a:pt x="618" y="40828"/>
                    <a:pt x="613" y="40827"/>
                    <a:pt x="608" y="40827"/>
                  </a:cubicBezTo>
                  <a:cubicBezTo>
                    <a:pt x="577" y="40827"/>
                    <a:pt x="564" y="40879"/>
                    <a:pt x="582" y="40915"/>
                  </a:cubicBezTo>
                  <a:cubicBezTo>
                    <a:pt x="1105" y="41564"/>
                    <a:pt x="1670" y="42129"/>
                    <a:pt x="2297" y="42610"/>
                  </a:cubicBezTo>
                  <a:cubicBezTo>
                    <a:pt x="1753" y="42296"/>
                    <a:pt x="1188" y="41982"/>
                    <a:pt x="624" y="41668"/>
                  </a:cubicBezTo>
                  <a:cubicBezTo>
                    <a:pt x="618" y="41665"/>
                    <a:pt x="612" y="41664"/>
                    <a:pt x="606" y="41664"/>
                  </a:cubicBezTo>
                  <a:cubicBezTo>
                    <a:pt x="567" y="41664"/>
                    <a:pt x="528" y="41716"/>
                    <a:pt x="582" y="41752"/>
                  </a:cubicBezTo>
                  <a:cubicBezTo>
                    <a:pt x="640" y="41804"/>
                    <a:pt x="844" y="41971"/>
                    <a:pt x="1096" y="42180"/>
                  </a:cubicBezTo>
                  <a:lnTo>
                    <a:pt x="1096" y="42180"/>
                  </a:lnTo>
                  <a:cubicBezTo>
                    <a:pt x="1097" y="42180"/>
                    <a:pt x="1099" y="42180"/>
                    <a:pt x="1100" y="42180"/>
                  </a:cubicBezTo>
                  <a:cubicBezTo>
                    <a:pt x="1130" y="42180"/>
                    <a:pt x="1247" y="42224"/>
                    <a:pt x="1502" y="42338"/>
                  </a:cubicBezTo>
                  <a:cubicBezTo>
                    <a:pt x="2025" y="42568"/>
                    <a:pt x="2486" y="42965"/>
                    <a:pt x="3009" y="43196"/>
                  </a:cubicBezTo>
                  <a:cubicBezTo>
                    <a:pt x="3072" y="43217"/>
                    <a:pt x="3093" y="43217"/>
                    <a:pt x="3134" y="43237"/>
                  </a:cubicBezTo>
                  <a:cubicBezTo>
                    <a:pt x="3344" y="43384"/>
                    <a:pt x="3553" y="43509"/>
                    <a:pt x="3762" y="43614"/>
                  </a:cubicBezTo>
                  <a:cubicBezTo>
                    <a:pt x="3769" y="43616"/>
                    <a:pt x="3776" y="43617"/>
                    <a:pt x="3782" y="43617"/>
                  </a:cubicBezTo>
                  <a:cubicBezTo>
                    <a:pt x="3833" y="43617"/>
                    <a:pt x="3862" y="43549"/>
                    <a:pt x="3825" y="43530"/>
                  </a:cubicBezTo>
                  <a:cubicBezTo>
                    <a:pt x="3616" y="43426"/>
                    <a:pt x="3427" y="43300"/>
                    <a:pt x="3218" y="43196"/>
                  </a:cubicBezTo>
                  <a:cubicBezTo>
                    <a:pt x="3134" y="43133"/>
                    <a:pt x="3030" y="43091"/>
                    <a:pt x="2967" y="43028"/>
                  </a:cubicBezTo>
                  <a:cubicBezTo>
                    <a:pt x="2465" y="42693"/>
                    <a:pt x="1984" y="42338"/>
                    <a:pt x="1565" y="41919"/>
                  </a:cubicBezTo>
                  <a:cubicBezTo>
                    <a:pt x="1399" y="41738"/>
                    <a:pt x="961" y="41361"/>
                    <a:pt x="1059" y="41361"/>
                  </a:cubicBezTo>
                  <a:cubicBezTo>
                    <a:pt x="1097" y="41361"/>
                    <a:pt x="1215" y="41418"/>
                    <a:pt x="1461" y="41564"/>
                  </a:cubicBezTo>
                  <a:cubicBezTo>
                    <a:pt x="2465" y="42170"/>
                    <a:pt x="3427" y="42819"/>
                    <a:pt x="4390" y="43447"/>
                  </a:cubicBezTo>
                  <a:cubicBezTo>
                    <a:pt x="4402" y="43455"/>
                    <a:pt x="4414" y="43458"/>
                    <a:pt x="4424" y="43458"/>
                  </a:cubicBezTo>
                  <a:cubicBezTo>
                    <a:pt x="4466" y="43458"/>
                    <a:pt x="4486" y="43401"/>
                    <a:pt x="4453" y="43384"/>
                  </a:cubicBezTo>
                  <a:cubicBezTo>
                    <a:pt x="3699" y="42882"/>
                    <a:pt x="2967" y="42338"/>
                    <a:pt x="2277" y="41710"/>
                  </a:cubicBezTo>
                  <a:cubicBezTo>
                    <a:pt x="1963" y="41417"/>
                    <a:pt x="1188" y="40392"/>
                    <a:pt x="916" y="40308"/>
                  </a:cubicBezTo>
                  <a:lnTo>
                    <a:pt x="916" y="40308"/>
                  </a:lnTo>
                  <a:cubicBezTo>
                    <a:pt x="1544" y="40476"/>
                    <a:pt x="2339" y="41250"/>
                    <a:pt x="2883" y="41626"/>
                  </a:cubicBezTo>
                  <a:cubicBezTo>
                    <a:pt x="3637" y="42149"/>
                    <a:pt x="4432" y="42631"/>
                    <a:pt x="5185" y="43154"/>
                  </a:cubicBezTo>
                  <a:cubicBezTo>
                    <a:pt x="5193" y="43162"/>
                    <a:pt x="5202" y="43165"/>
                    <a:pt x="5211" y="43165"/>
                  </a:cubicBezTo>
                  <a:cubicBezTo>
                    <a:pt x="5246" y="43165"/>
                    <a:pt x="5277" y="43108"/>
                    <a:pt x="5227" y="43091"/>
                  </a:cubicBezTo>
                  <a:cubicBezTo>
                    <a:pt x="4892" y="42861"/>
                    <a:pt x="979" y="39890"/>
                    <a:pt x="1126" y="39680"/>
                  </a:cubicBezTo>
                  <a:cubicBezTo>
                    <a:pt x="1126" y="39680"/>
                    <a:pt x="1126" y="39680"/>
                    <a:pt x="1127" y="39680"/>
                  </a:cubicBezTo>
                  <a:cubicBezTo>
                    <a:pt x="1174" y="39680"/>
                    <a:pt x="2706" y="40819"/>
                    <a:pt x="3971" y="41773"/>
                  </a:cubicBezTo>
                  <a:cubicBezTo>
                    <a:pt x="4432" y="42191"/>
                    <a:pt x="4850" y="42526"/>
                    <a:pt x="5122" y="42631"/>
                  </a:cubicBezTo>
                  <a:cubicBezTo>
                    <a:pt x="5394" y="42861"/>
                    <a:pt x="5603" y="42986"/>
                    <a:pt x="5624" y="43028"/>
                  </a:cubicBezTo>
                  <a:cubicBezTo>
                    <a:pt x="5642" y="43042"/>
                    <a:pt x="5661" y="43048"/>
                    <a:pt x="5677" y="43048"/>
                  </a:cubicBezTo>
                  <a:cubicBezTo>
                    <a:pt x="5737" y="43048"/>
                    <a:pt x="5778" y="42973"/>
                    <a:pt x="5729" y="42924"/>
                  </a:cubicBezTo>
                  <a:cubicBezTo>
                    <a:pt x="5059" y="42380"/>
                    <a:pt x="4390" y="41836"/>
                    <a:pt x="3741" y="41229"/>
                  </a:cubicBezTo>
                  <a:cubicBezTo>
                    <a:pt x="3427" y="40936"/>
                    <a:pt x="3113" y="40622"/>
                    <a:pt x="2800" y="40350"/>
                  </a:cubicBezTo>
                  <a:cubicBezTo>
                    <a:pt x="2758" y="40287"/>
                    <a:pt x="2486" y="39973"/>
                    <a:pt x="2256" y="39743"/>
                  </a:cubicBezTo>
                  <a:lnTo>
                    <a:pt x="2256" y="39743"/>
                  </a:lnTo>
                  <a:cubicBezTo>
                    <a:pt x="2465" y="39890"/>
                    <a:pt x="2653" y="40057"/>
                    <a:pt x="2653" y="40057"/>
                  </a:cubicBezTo>
                  <a:cubicBezTo>
                    <a:pt x="3030" y="40350"/>
                    <a:pt x="3406" y="40622"/>
                    <a:pt x="3804" y="40915"/>
                  </a:cubicBezTo>
                  <a:cubicBezTo>
                    <a:pt x="4557" y="41501"/>
                    <a:pt x="5331" y="42045"/>
                    <a:pt x="6106" y="42610"/>
                  </a:cubicBezTo>
                  <a:cubicBezTo>
                    <a:pt x="6119" y="42623"/>
                    <a:pt x="6134" y="42629"/>
                    <a:pt x="6147" y="42629"/>
                  </a:cubicBezTo>
                  <a:cubicBezTo>
                    <a:pt x="6197" y="42629"/>
                    <a:pt x="6234" y="42554"/>
                    <a:pt x="6168" y="42505"/>
                  </a:cubicBezTo>
                  <a:cubicBezTo>
                    <a:pt x="5080" y="41522"/>
                    <a:pt x="3950" y="40517"/>
                    <a:pt x="2862" y="39534"/>
                  </a:cubicBezTo>
                  <a:cubicBezTo>
                    <a:pt x="2653" y="39346"/>
                    <a:pt x="2402" y="39116"/>
                    <a:pt x="2235" y="39032"/>
                  </a:cubicBezTo>
                  <a:lnTo>
                    <a:pt x="2235" y="39032"/>
                  </a:lnTo>
                  <a:cubicBezTo>
                    <a:pt x="2507" y="39136"/>
                    <a:pt x="2883" y="39534"/>
                    <a:pt x="3072" y="39680"/>
                  </a:cubicBezTo>
                  <a:cubicBezTo>
                    <a:pt x="3699" y="40141"/>
                    <a:pt x="4285" y="40580"/>
                    <a:pt x="4913" y="41020"/>
                  </a:cubicBezTo>
                  <a:cubicBezTo>
                    <a:pt x="5206" y="41229"/>
                    <a:pt x="5520" y="41522"/>
                    <a:pt x="5854" y="41710"/>
                  </a:cubicBezTo>
                  <a:cubicBezTo>
                    <a:pt x="5917" y="41731"/>
                    <a:pt x="5959" y="41752"/>
                    <a:pt x="6001" y="41773"/>
                  </a:cubicBezTo>
                  <a:cubicBezTo>
                    <a:pt x="6210" y="41940"/>
                    <a:pt x="6378" y="42087"/>
                    <a:pt x="6587" y="42233"/>
                  </a:cubicBezTo>
                  <a:cubicBezTo>
                    <a:pt x="6599" y="42241"/>
                    <a:pt x="6610" y="42245"/>
                    <a:pt x="6620" y="42245"/>
                  </a:cubicBezTo>
                  <a:cubicBezTo>
                    <a:pt x="6664" y="42245"/>
                    <a:pt x="6691" y="42183"/>
                    <a:pt x="6691" y="42149"/>
                  </a:cubicBezTo>
                  <a:cubicBezTo>
                    <a:pt x="6796" y="42233"/>
                    <a:pt x="6880" y="42275"/>
                    <a:pt x="6984" y="42359"/>
                  </a:cubicBezTo>
                  <a:cubicBezTo>
                    <a:pt x="6998" y="42365"/>
                    <a:pt x="7011" y="42368"/>
                    <a:pt x="7024" y="42368"/>
                  </a:cubicBezTo>
                  <a:cubicBezTo>
                    <a:pt x="7091" y="42368"/>
                    <a:pt x="7138" y="42289"/>
                    <a:pt x="7068" y="42254"/>
                  </a:cubicBezTo>
                  <a:cubicBezTo>
                    <a:pt x="6733" y="41961"/>
                    <a:pt x="6357" y="41710"/>
                    <a:pt x="6022" y="41417"/>
                  </a:cubicBezTo>
                  <a:lnTo>
                    <a:pt x="5541" y="41020"/>
                  </a:lnTo>
                  <a:cubicBezTo>
                    <a:pt x="4997" y="40580"/>
                    <a:pt x="4432" y="40141"/>
                    <a:pt x="3867" y="39680"/>
                  </a:cubicBezTo>
                  <a:lnTo>
                    <a:pt x="2862" y="38739"/>
                  </a:lnTo>
                  <a:cubicBezTo>
                    <a:pt x="2821" y="38697"/>
                    <a:pt x="2800" y="38634"/>
                    <a:pt x="2758" y="38592"/>
                  </a:cubicBezTo>
                  <a:lnTo>
                    <a:pt x="2758" y="38592"/>
                  </a:lnTo>
                  <a:cubicBezTo>
                    <a:pt x="3176" y="38906"/>
                    <a:pt x="3595" y="39157"/>
                    <a:pt x="3657" y="39241"/>
                  </a:cubicBezTo>
                  <a:cubicBezTo>
                    <a:pt x="4976" y="40287"/>
                    <a:pt x="6273" y="41312"/>
                    <a:pt x="7591" y="42359"/>
                  </a:cubicBezTo>
                  <a:cubicBezTo>
                    <a:pt x="7605" y="42365"/>
                    <a:pt x="7619" y="42368"/>
                    <a:pt x="7632" y="42368"/>
                  </a:cubicBezTo>
                  <a:cubicBezTo>
                    <a:pt x="7704" y="42368"/>
                    <a:pt x="7766" y="42289"/>
                    <a:pt x="7696" y="42254"/>
                  </a:cubicBezTo>
                  <a:cubicBezTo>
                    <a:pt x="7424" y="42045"/>
                    <a:pt x="7194" y="41815"/>
                    <a:pt x="6942" y="41605"/>
                  </a:cubicBezTo>
                  <a:cubicBezTo>
                    <a:pt x="6691" y="41354"/>
                    <a:pt x="6440" y="41124"/>
                    <a:pt x="6147" y="40915"/>
                  </a:cubicBezTo>
                  <a:cubicBezTo>
                    <a:pt x="5792" y="40601"/>
                    <a:pt x="5415" y="40266"/>
                    <a:pt x="5080" y="39952"/>
                  </a:cubicBezTo>
                  <a:cubicBezTo>
                    <a:pt x="4671" y="39564"/>
                    <a:pt x="4262" y="39155"/>
                    <a:pt x="3852" y="38765"/>
                  </a:cubicBezTo>
                  <a:lnTo>
                    <a:pt x="3852" y="38765"/>
                  </a:lnTo>
                  <a:cubicBezTo>
                    <a:pt x="5524" y="40068"/>
                    <a:pt x="7282" y="41252"/>
                    <a:pt x="8972" y="42505"/>
                  </a:cubicBezTo>
                  <a:cubicBezTo>
                    <a:pt x="8988" y="42517"/>
                    <a:pt x="9004" y="42522"/>
                    <a:pt x="9019" y="42522"/>
                  </a:cubicBezTo>
                  <a:cubicBezTo>
                    <a:pt x="9082" y="42522"/>
                    <a:pt x="9123" y="42430"/>
                    <a:pt x="9056" y="42380"/>
                  </a:cubicBezTo>
                  <a:cubicBezTo>
                    <a:pt x="8888" y="42254"/>
                    <a:pt x="8742" y="42129"/>
                    <a:pt x="8554" y="42024"/>
                  </a:cubicBezTo>
                  <a:cubicBezTo>
                    <a:pt x="8365" y="41836"/>
                    <a:pt x="8031" y="41543"/>
                    <a:pt x="7612" y="41250"/>
                  </a:cubicBezTo>
                  <a:cubicBezTo>
                    <a:pt x="7256" y="40936"/>
                    <a:pt x="6880" y="40622"/>
                    <a:pt x="6545" y="40308"/>
                  </a:cubicBezTo>
                  <a:cubicBezTo>
                    <a:pt x="6481" y="40249"/>
                    <a:pt x="6417" y="40185"/>
                    <a:pt x="6351" y="40118"/>
                  </a:cubicBezTo>
                  <a:lnTo>
                    <a:pt x="6351" y="40118"/>
                  </a:lnTo>
                  <a:cubicBezTo>
                    <a:pt x="6208" y="40016"/>
                    <a:pt x="6100" y="39933"/>
                    <a:pt x="6043" y="39890"/>
                  </a:cubicBezTo>
                  <a:cubicBezTo>
                    <a:pt x="5290" y="39325"/>
                    <a:pt x="4536" y="38781"/>
                    <a:pt x="3762" y="38195"/>
                  </a:cubicBezTo>
                  <a:cubicBezTo>
                    <a:pt x="3825" y="38195"/>
                    <a:pt x="3846" y="38111"/>
                    <a:pt x="3825" y="38090"/>
                  </a:cubicBezTo>
                  <a:cubicBezTo>
                    <a:pt x="3030" y="37337"/>
                    <a:pt x="2381" y="36521"/>
                    <a:pt x="1837" y="35579"/>
                  </a:cubicBezTo>
                  <a:cubicBezTo>
                    <a:pt x="1783" y="35491"/>
                    <a:pt x="1730" y="35411"/>
                    <a:pt x="1687" y="35345"/>
                  </a:cubicBezTo>
                  <a:lnTo>
                    <a:pt x="1687" y="35345"/>
                  </a:lnTo>
                  <a:cubicBezTo>
                    <a:pt x="2130" y="35798"/>
                    <a:pt x="2682" y="36352"/>
                    <a:pt x="2903" y="36395"/>
                  </a:cubicBezTo>
                  <a:lnTo>
                    <a:pt x="2903" y="36395"/>
                  </a:lnTo>
                  <a:cubicBezTo>
                    <a:pt x="2848" y="36383"/>
                    <a:pt x="2708" y="36189"/>
                    <a:pt x="2558" y="35961"/>
                  </a:cubicBezTo>
                  <a:lnTo>
                    <a:pt x="2558" y="35961"/>
                  </a:lnTo>
                  <a:lnTo>
                    <a:pt x="1984" y="35454"/>
                  </a:lnTo>
                  <a:cubicBezTo>
                    <a:pt x="1724" y="35229"/>
                    <a:pt x="1607" y="35136"/>
                    <a:pt x="1579" y="35136"/>
                  </a:cubicBezTo>
                  <a:cubicBezTo>
                    <a:pt x="1553" y="35136"/>
                    <a:pt x="1604" y="35217"/>
                    <a:pt x="1687" y="35345"/>
                  </a:cubicBezTo>
                  <a:lnTo>
                    <a:pt x="1687" y="35345"/>
                  </a:lnTo>
                  <a:cubicBezTo>
                    <a:pt x="1456" y="35108"/>
                    <a:pt x="1254" y="34899"/>
                    <a:pt x="1147" y="34805"/>
                  </a:cubicBezTo>
                  <a:cubicBezTo>
                    <a:pt x="1134" y="34787"/>
                    <a:pt x="1119" y="34779"/>
                    <a:pt x="1103" y="34779"/>
                  </a:cubicBezTo>
                  <a:close/>
                  <a:moveTo>
                    <a:pt x="99488" y="44179"/>
                  </a:moveTo>
                  <a:cubicBezTo>
                    <a:pt x="99655" y="44179"/>
                    <a:pt x="99843" y="44179"/>
                    <a:pt x="99990" y="44221"/>
                  </a:cubicBezTo>
                  <a:cubicBezTo>
                    <a:pt x="99972" y="44275"/>
                    <a:pt x="99954" y="44359"/>
                    <a:pt x="99923" y="44435"/>
                  </a:cubicBezTo>
                  <a:lnTo>
                    <a:pt x="99923" y="44435"/>
                  </a:lnTo>
                  <a:cubicBezTo>
                    <a:pt x="99926" y="44393"/>
                    <a:pt x="99891" y="44341"/>
                    <a:pt x="99843" y="44325"/>
                  </a:cubicBezTo>
                  <a:cubicBezTo>
                    <a:pt x="99739" y="44263"/>
                    <a:pt x="99592" y="44221"/>
                    <a:pt x="99488" y="44179"/>
                  </a:cubicBezTo>
                  <a:close/>
                  <a:moveTo>
                    <a:pt x="97019" y="44472"/>
                  </a:moveTo>
                  <a:cubicBezTo>
                    <a:pt x="97479" y="44535"/>
                    <a:pt x="97981" y="44598"/>
                    <a:pt x="98441" y="44660"/>
                  </a:cubicBezTo>
                  <a:cubicBezTo>
                    <a:pt x="98107" y="44639"/>
                    <a:pt x="97709" y="44598"/>
                    <a:pt x="97353" y="44556"/>
                  </a:cubicBezTo>
                  <a:lnTo>
                    <a:pt x="96726" y="44472"/>
                  </a:lnTo>
                  <a:close/>
                  <a:moveTo>
                    <a:pt x="99867" y="44582"/>
                  </a:moveTo>
                  <a:lnTo>
                    <a:pt x="99867" y="44582"/>
                  </a:lnTo>
                  <a:cubicBezTo>
                    <a:pt x="99769" y="44715"/>
                    <a:pt x="99647" y="44777"/>
                    <a:pt x="99501" y="44777"/>
                  </a:cubicBezTo>
                  <a:cubicBezTo>
                    <a:pt x="99463" y="44777"/>
                    <a:pt x="99424" y="44773"/>
                    <a:pt x="99383" y="44765"/>
                  </a:cubicBezTo>
                  <a:lnTo>
                    <a:pt x="99257" y="44765"/>
                  </a:lnTo>
                  <a:cubicBezTo>
                    <a:pt x="99320" y="44723"/>
                    <a:pt x="99362" y="44681"/>
                    <a:pt x="99362" y="44598"/>
                  </a:cubicBezTo>
                  <a:cubicBezTo>
                    <a:pt x="99529" y="44639"/>
                    <a:pt x="99655" y="44639"/>
                    <a:pt x="99760" y="44639"/>
                  </a:cubicBezTo>
                  <a:cubicBezTo>
                    <a:pt x="99793" y="44639"/>
                    <a:pt x="99839" y="44613"/>
                    <a:pt x="99867" y="44582"/>
                  </a:cubicBezTo>
                  <a:close/>
                  <a:moveTo>
                    <a:pt x="1565" y="45079"/>
                  </a:moveTo>
                  <a:lnTo>
                    <a:pt x="1565" y="45079"/>
                  </a:lnTo>
                  <a:cubicBezTo>
                    <a:pt x="1753" y="45162"/>
                    <a:pt x="1942" y="45204"/>
                    <a:pt x="2130" y="45267"/>
                  </a:cubicBezTo>
                  <a:cubicBezTo>
                    <a:pt x="2193" y="45288"/>
                    <a:pt x="2297" y="45330"/>
                    <a:pt x="2381" y="45372"/>
                  </a:cubicBezTo>
                  <a:cubicBezTo>
                    <a:pt x="2046" y="45309"/>
                    <a:pt x="1753" y="45225"/>
                    <a:pt x="1565" y="45079"/>
                  </a:cubicBezTo>
                  <a:close/>
                  <a:moveTo>
                    <a:pt x="76870" y="31970"/>
                  </a:moveTo>
                  <a:cubicBezTo>
                    <a:pt x="76800" y="31970"/>
                    <a:pt x="76737" y="32031"/>
                    <a:pt x="76765" y="32127"/>
                  </a:cubicBezTo>
                  <a:cubicBezTo>
                    <a:pt x="77246" y="33403"/>
                    <a:pt x="77727" y="34659"/>
                    <a:pt x="78250" y="35914"/>
                  </a:cubicBezTo>
                  <a:cubicBezTo>
                    <a:pt x="78459" y="36437"/>
                    <a:pt x="78710" y="36960"/>
                    <a:pt x="78941" y="37463"/>
                  </a:cubicBezTo>
                  <a:lnTo>
                    <a:pt x="78606" y="36814"/>
                  </a:lnTo>
                  <a:cubicBezTo>
                    <a:pt x="77811" y="35370"/>
                    <a:pt x="77037" y="33947"/>
                    <a:pt x="76262" y="32525"/>
                  </a:cubicBezTo>
                  <a:cubicBezTo>
                    <a:pt x="76247" y="32487"/>
                    <a:pt x="76210" y="32471"/>
                    <a:pt x="76171" y="32471"/>
                  </a:cubicBezTo>
                  <a:cubicBezTo>
                    <a:pt x="76102" y="32471"/>
                    <a:pt x="76026" y="32521"/>
                    <a:pt x="76053" y="32587"/>
                  </a:cubicBezTo>
                  <a:cubicBezTo>
                    <a:pt x="76137" y="32818"/>
                    <a:pt x="76221" y="33027"/>
                    <a:pt x="76325" y="33215"/>
                  </a:cubicBezTo>
                  <a:cubicBezTo>
                    <a:pt x="76346" y="33299"/>
                    <a:pt x="76367" y="33362"/>
                    <a:pt x="76409" y="33424"/>
                  </a:cubicBezTo>
                  <a:cubicBezTo>
                    <a:pt x="76827" y="34512"/>
                    <a:pt x="77267" y="35579"/>
                    <a:pt x="77664" y="36647"/>
                  </a:cubicBezTo>
                  <a:cubicBezTo>
                    <a:pt x="77811" y="37065"/>
                    <a:pt x="77978" y="37483"/>
                    <a:pt x="78125" y="37923"/>
                  </a:cubicBezTo>
                  <a:cubicBezTo>
                    <a:pt x="77936" y="37504"/>
                    <a:pt x="77727" y="37128"/>
                    <a:pt x="77560" y="36709"/>
                  </a:cubicBezTo>
                  <a:cubicBezTo>
                    <a:pt x="76890" y="35391"/>
                    <a:pt x="76221" y="34115"/>
                    <a:pt x="75509" y="32838"/>
                  </a:cubicBezTo>
                  <a:cubicBezTo>
                    <a:pt x="75494" y="32801"/>
                    <a:pt x="75457" y="32785"/>
                    <a:pt x="75418" y="32785"/>
                  </a:cubicBezTo>
                  <a:cubicBezTo>
                    <a:pt x="75349" y="32785"/>
                    <a:pt x="75273" y="32834"/>
                    <a:pt x="75300" y="32901"/>
                  </a:cubicBezTo>
                  <a:cubicBezTo>
                    <a:pt x="75823" y="34219"/>
                    <a:pt x="76367" y="35517"/>
                    <a:pt x="76890" y="36856"/>
                  </a:cubicBezTo>
                  <a:cubicBezTo>
                    <a:pt x="77141" y="37442"/>
                    <a:pt x="77371" y="38048"/>
                    <a:pt x="77602" y="38613"/>
                  </a:cubicBezTo>
                  <a:cubicBezTo>
                    <a:pt x="77288" y="38007"/>
                    <a:pt x="76974" y="37379"/>
                    <a:pt x="76660" y="36772"/>
                  </a:cubicBezTo>
                  <a:lnTo>
                    <a:pt x="74630" y="32859"/>
                  </a:lnTo>
                  <a:cubicBezTo>
                    <a:pt x="74610" y="32825"/>
                    <a:pt x="74574" y="32811"/>
                    <a:pt x="74537" y="32811"/>
                  </a:cubicBezTo>
                  <a:cubicBezTo>
                    <a:pt x="74460" y="32811"/>
                    <a:pt x="74379" y="32872"/>
                    <a:pt x="74421" y="32943"/>
                  </a:cubicBezTo>
                  <a:cubicBezTo>
                    <a:pt x="74735" y="33822"/>
                    <a:pt x="75049" y="34680"/>
                    <a:pt x="75363" y="35579"/>
                  </a:cubicBezTo>
                  <a:cubicBezTo>
                    <a:pt x="74735" y="34429"/>
                    <a:pt x="74003" y="33299"/>
                    <a:pt x="73375" y="32253"/>
                  </a:cubicBezTo>
                  <a:cubicBezTo>
                    <a:pt x="73355" y="32219"/>
                    <a:pt x="73319" y="32204"/>
                    <a:pt x="73282" y="32204"/>
                  </a:cubicBezTo>
                  <a:cubicBezTo>
                    <a:pt x="73205" y="32204"/>
                    <a:pt x="73123" y="32266"/>
                    <a:pt x="73166" y="32336"/>
                  </a:cubicBezTo>
                  <a:cubicBezTo>
                    <a:pt x="73647" y="33592"/>
                    <a:pt x="74170" y="34847"/>
                    <a:pt x="74672" y="36082"/>
                  </a:cubicBezTo>
                  <a:cubicBezTo>
                    <a:pt x="74902" y="36647"/>
                    <a:pt x="75153" y="37253"/>
                    <a:pt x="75384" y="37839"/>
                  </a:cubicBezTo>
                  <a:cubicBezTo>
                    <a:pt x="75405" y="37881"/>
                    <a:pt x="75425" y="37986"/>
                    <a:pt x="75488" y="38111"/>
                  </a:cubicBezTo>
                  <a:cubicBezTo>
                    <a:pt x="75279" y="37693"/>
                    <a:pt x="75049" y="37274"/>
                    <a:pt x="74840" y="36856"/>
                  </a:cubicBezTo>
                  <a:cubicBezTo>
                    <a:pt x="74170" y="35600"/>
                    <a:pt x="73521" y="34387"/>
                    <a:pt x="72873" y="33131"/>
                  </a:cubicBezTo>
                  <a:cubicBezTo>
                    <a:pt x="72850" y="33094"/>
                    <a:pt x="72814" y="33078"/>
                    <a:pt x="72778" y="33078"/>
                  </a:cubicBezTo>
                  <a:cubicBezTo>
                    <a:pt x="72714" y="33078"/>
                    <a:pt x="72650" y="33127"/>
                    <a:pt x="72664" y="33194"/>
                  </a:cubicBezTo>
                  <a:cubicBezTo>
                    <a:pt x="73019" y="34491"/>
                    <a:pt x="73438" y="35705"/>
                    <a:pt x="73940" y="36939"/>
                  </a:cubicBezTo>
                  <a:cubicBezTo>
                    <a:pt x="74128" y="37379"/>
                    <a:pt x="74317" y="37797"/>
                    <a:pt x="74526" y="38216"/>
                  </a:cubicBezTo>
                  <a:cubicBezTo>
                    <a:pt x="74442" y="38090"/>
                    <a:pt x="74358" y="37986"/>
                    <a:pt x="74275" y="37881"/>
                  </a:cubicBezTo>
                  <a:cubicBezTo>
                    <a:pt x="73940" y="37337"/>
                    <a:pt x="73626" y="36793"/>
                    <a:pt x="73333" y="36228"/>
                  </a:cubicBezTo>
                  <a:cubicBezTo>
                    <a:pt x="72684" y="35056"/>
                    <a:pt x="72120" y="33864"/>
                    <a:pt x="71555" y="32629"/>
                  </a:cubicBezTo>
                  <a:cubicBezTo>
                    <a:pt x="71540" y="32592"/>
                    <a:pt x="71507" y="32576"/>
                    <a:pt x="71472" y="32576"/>
                  </a:cubicBezTo>
                  <a:cubicBezTo>
                    <a:pt x="71406" y="32576"/>
                    <a:pt x="71332" y="32631"/>
                    <a:pt x="71345" y="32713"/>
                  </a:cubicBezTo>
                  <a:cubicBezTo>
                    <a:pt x="71743" y="33822"/>
                    <a:pt x="72140" y="34931"/>
                    <a:pt x="72580" y="36019"/>
                  </a:cubicBezTo>
                  <a:cubicBezTo>
                    <a:pt x="72684" y="36249"/>
                    <a:pt x="72789" y="36500"/>
                    <a:pt x="72873" y="36751"/>
                  </a:cubicBezTo>
                  <a:cubicBezTo>
                    <a:pt x="72810" y="36647"/>
                    <a:pt x="72768" y="36542"/>
                    <a:pt x="72684" y="36416"/>
                  </a:cubicBezTo>
                  <a:cubicBezTo>
                    <a:pt x="72057" y="35203"/>
                    <a:pt x="71429" y="34031"/>
                    <a:pt x="70801" y="32838"/>
                  </a:cubicBezTo>
                  <a:cubicBezTo>
                    <a:pt x="70788" y="32804"/>
                    <a:pt x="70759" y="32790"/>
                    <a:pt x="70726" y="32790"/>
                  </a:cubicBezTo>
                  <a:cubicBezTo>
                    <a:pt x="70659" y="32790"/>
                    <a:pt x="70578" y="32851"/>
                    <a:pt x="70592" y="32922"/>
                  </a:cubicBezTo>
                  <a:cubicBezTo>
                    <a:pt x="70927" y="34010"/>
                    <a:pt x="71304" y="35077"/>
                    <a:pt x="71743" y="36123"/>
                  </a:cubicBezTo>
                  <a:cubicBezTo>
                    <a:pt x="71824" y="36327"/>
                    <a:pt x="71925" y="36530"/>
                    <a:pt x="72027" y="36772"/>
                  </a:cubicBezTo>
                  <a:lnTo>
                    <a:pt x="72027" y="36772"/>
                  </a:lnTo>
                  <a:cubicBezTo>
                    <a:pt x="72001" y="36720"/>
                    <a:pt x="71950" y="36681"/>
                    <a:pt x="71931" y="36626"/>
                  </a:cubicBezTo>
                  <a:cubicBezTo>
                    <a:pt x="71220" y="35433"/>
                    <a:pt x="70488" y="34198"/>
                    <a:pt x="69776" y="32985"/>
                  </a:cubicBezTo>
                  <a:cubicBezTo>
                    <a:pt x="69756" y="32945"/>
                    <a:pt x="69725" y="32928"/>
                    <a:pt x="69695" y="32928"/>
                  </a:cubicBezTo>
                  <a:cubicBezTo>
                    <a:pt x="69630" y="32928"/>
                    <a:pt x="69566" y="33004"/>
                    <a:pt x="69609" y="33090"/>
                  </a:cubicBezTo>
                  <a:cubicBezTo>
                    <a:pt x="70090" y="34198"/>
                    <a:pt x="70571" y="35266"/>
                    <a:pt x="71073" y="36375"/>
                  </a:cubicBezTo>
                  <a:cubicBezTo>
                    <a:pt x="70906" y="36123"/>
                    <a:pt x="70760" y="35893"/>
                    <a:pt x="70613" y="35663"/>
                  </a:cubicBezTo>
                  <a:cubicBezTo>
                    <a:pt x="70027" y="34638"/>
                    <a:pt x="69358" y="33654"/>
                    <a:pt x="68709" y="32671"/>
                  </a:cubicBezTo>
                  <a:cubicBezTo>
                    <a:pt x="68682" y="32631"/>
                    <a:pt x="68647" y="32614"/>
                    <a:pt x="68614" y="32614"/>
                  </a:cubicBezTo>
                  <a:cubicBezTo>
                    <a:pt x="68542" y="32614"/>
                    <a:pt x="68478" y="32690"/>
                    <a:pt x="68521" y="32776"/>
                  </a:cubicBezTo>
                  <a:cubicBezTo>
                    <a:pt x="68730" y="33236"/>
                    <a:pt x="70090" y="36019"/>
                    <a:pt x="70906" y="37693"/>
                  </a:cubicBezTo>
                  <a:cubicBezTo>
                    <a:pt x="69964" y="36061"/>
                    <a:pt x="68207" y="33236"/>
                    <a:pt x="67956" y="32818"/>
                  </a:cubicBezTo>
                  <a:cubicBezTo>
                    <a:pt x="67933" y="32780"/>
                    <a:pt x="67897" y="32764"/>
                    <a:pt x="67861" y="32764"/>
                  </a:cubicBezTo>
                  <a:cubicBezTo>
                    <a:pt x="67799" y="32764"/>
                    <a:pt x="67741" y="32813"/>
                    <a:pt x="67767" y="32880"/>
                  </a:cubicBezTo>
                  <a:cubicBezTo>
                    <a:pt x="67977" y="33445"/>
                    <a:pt x="68207" y="33968"/>
                    <a:pt x="68458" y="34512"/>
                  </a:cubicBezTo>
                  <a:cubicBezTo>
                    <a:pt x="68186" y="34094"/>
                    <a:pt x="67935" y="33696"/>
                    <a:pt x="67663" y="33278"/>
                  </a:cubicBezTo>
                  <a:cubicBezTo>
                    <a:pt x="67649" y="33244"/>
                    <a:pt x="67620" y="33230"/>
                    <a:pt x="67589" y="33230"/>
                  </a:cubicBezTo>
                  <a:cubicBezTo>
                    <a:pt x="67523" y="33230"/>
                    <a:pt x="67446" y="33291"/>
                    <a:pt x="67475" y="33362"/>
                  </a:cubicBezTo>
                  <a:cubicBezTo>
                    <a:pt x="67663" y="33885"/>
                    <a:pt x="67872" y="34429"/>
                    <a:pt x="68102" y="34931"/>
                  </a:cubicBezTo>
                  <a:cubicBezTo>
                    <a:pt x="67998" y="34742"/>
                    <a:pt x="67872" y="34554"/>
                    <a:pt x="67767" y="34387"/>
                  </a:cubicBezTo>
                  <a:cubicBezTo>
                    <a:pt x="67726" y="34240"/>
                    <a:pt x="67642" y="34094"/>
                    <a:pt x="67537" y="34010"/>
                  </a:cubicBezTo>
                  <a:cubicBezTo>
                    <a:pt x="67433" y="33864"/>
                    <a:pt x="67328" y="33675"/>
                    <a:pt x="67223" y="33508"/>
                  </a:cubicBezTo>
                  <a:cubicBezTo>
                    <a:pt x="67199" y="33477"/>
                    <a:pt x="67169" y="33465"/>
                    <a:pt x="67140" y="33465"/>
                  </a:cubicBezTo>
                  <a:cubicBezTo>
                    <a:pt x="67070" y="33465"/>
                    <a:pt x="67006" y="33539"/>
                    <a:pt x="67035" y="33613"/>
                  </a:cubicBezTo>
                  <a:cubicBezTo>
                    <a:pt x="67579" y="34596"/>
                    <a:pt x="68102" y="35559"/>
                    <a:pt x="68667" y="36521"/>
                  </a:cubicBezTo>
                  <a:lnTo>
                    <a:pt x="69127" y="37358"/>
                  </a:lnTo>
                  <a:cubicBezTo>
                    <a:pt x="68291" y="36165"/>
                    <a:pt x="67412" y="34952"/>
                    <a:pt x="66638" y="33696"/>
                  </a:cubicBezTo>
                  <a:cubicBezTo>
                    <a:pt x="66624" y="33662"/>
                    <a:pt x="66597" y="33648"/>
                    <a:pt x="66569" y="33648"/>
                  </a:cubicBezTo>
                  <a:cubicBezTo>
                    <a:pt x="66509" y="33648"/>
                    <a:pt x="66442" y="33709"/>
                    <a:pt x="66470" y="33780"/>
                  </a:cubicBezTo>
                  <a:cubicBezTo>
                    <a:pt x="66679" y="34429"/>
                    <a:pt x="66930" y="35056"/>
                    <a:pt x="67203" y="35663"/>
                  </a:cubicBezTo>
                  <a:cubicBezTo>
                    <a:pt x="66805" y="35014"/>
                    <a:pt x="66407" y="34324"/>
                    <a:pt x="66010" y="33675"/>
                  </a:cubicBezTo>
                  <a:cubicBezTo>
                    <a:pt x="65996" y="33641"/>
                    <a:pt x="65969" y="33627"/>
                    <a:pt x="65941" y="33627"/>
                  </a:cubicBezTo>
                  <a:cubicBezTo>
                    <a:pt x="65881" y="33627"/>
                    <a:pt x="65814" y="33688"/>
                    <a:pt x="65842" y="33759"/>
                  </a:cubicBezTo>
                  <a:cubicBezTo>
                    <a:pt x="66010" y="34429"/>
                    <a:pt x="66261" y="35119"/>
                    <a:pt x="66512" y="35747"/>
                  </a:cubicBezTo>
                  <a:cubicBezTo>
                    <a:pt x="66094" y="35077"/>
                    <a:pt x="65654" y="34429"/>
                    <a:pt x="65215" y="33801"/>
                  </a:cubicBezTo>
                  <a:cubicBezTo>
                    <a:pt x="65193" y="33771"/>
                    <a:pt x="65155" y="33757"/>
                    <a:pt x="65118" y="33757"/>
                  </a:cubicBezTo>
                  <a:cubicBezTo>
                    <a:pt x="65050" y="33757"/>
                    <a:pt x="64986" y="33804"/>
                    <a:pt x="65026" y="33885"/>
                  </a:cubicBezTo>
                  <a:cubicBezTo>
                    <a:pt x="65278" y="34617"/>
                    <a:pt x="65550" y="35328"/>
                    <a:pt x="65863" y="35998"/>
                  </a:cubicBezTo>
                  <a:cubicBezTo>
                    <a:pt x="65466" y="35391"/>
                    <a:pt x="65047" y="34805"/>
                    <a:pt x="64629" y="34219"/>
                  </a:cubicBezTo>
                  <a:cubicBezTo>
                    <a:pt x="64614" y="34190"/>
                    <a:pt x="64581" y="34176"/>
                    <a:pt x="64546" y="34176"/>
                  </a:cubicBezTo>
                  <a:cubicBezTo>
                    <a:pt x="64483" y="34176"/>
                    <a:pt x="64414" y="34222"/>
                    <a:pt x="64441" y="34303"/>
                  </a:cubicBezTo>
                  <a:cubicBezTo>
                    <a:pt x="64713" y="35119"/>
                    <a:pt x="65047" y="35872"/>
                    <a:pt x="65424" y="36626"/>
                  </a:cubicBezTo>
                  <a:cubicBezTo>
                    <a:pt x="64964" y="35998"/>
                    <a:pt x="64524" y="35391"/>
                    <a:pt x="64085" y="34763"/>
                  </a:cubicBezTo>
                  <a:cubicBezTo>
                    <a:pt x="64065" y="34743"/>
                    <a:pt x="64034" y="34734"/>
                    <a:pt x="64003" y="34734"/>
                  </a:cubicBezTo>
                  <a:cubicBezTo>
                    <a:pt x="63936" y="34734"/>
                    <a:pt x="63868" y="34776"/>
                    <a:pt x="63897" y="34847"/>
                  </a:cubicBezTo>
                  <a:cubicBezTo>
                    <a:pt x="64169" y="35538"/>
                    <a:pt x="64441" y="36186"/>
                    <a:pt x="64817" y="36814"/>
                  </a:cubicBezTo>
                  <a:cubicBezTo>
                    <a:pt x="64294" y="36165"/>
                    <a:pt x="63750" y="35538"/>
                    <a:pt x="63227" y="34868"/>
                  </a:cubicBezTo>
                  <a:cubicBezTo>
                    <a:pt x="63210" y="34851"/>
                    <a:pt x="63186" y="34843"/>
                    <a:pt x="63162" y="34843"/>
                  </a:cubicBezTo>
                  <a:cubicBezTo>
                    <a:pt x="63098" y="34843"/>
                    <a:pt x="63029" y="34897"/>
                    <a:pt x="63060" y="34973"/>
                  </a:cubicBezTo>
                  <a:cubicBezTo>
                    <a:pt x="63227" y="35454"/>
                    <a:pt x="63436" y="35893"/>
                    <a:pt x="63666" y="36312"/>
                  </a:cubicBezTo>
                  <a:lnTo>
                    <a:pt x="62348" y="34847"/>
                  </a:lnTo>
                  <a:cubicBezTo>
                    <a:pt x="62332" y="34825"/>
                    <a:pt x="62313" y="34816"/>
                    <a:pt x="62294" y="34816"/>
                  </a:cubicBezTo>
                  <a:cubicBezTo>
                    <a:pt x="62240" y="34816"/>
                    <a:pt x="62186" y="34890"/>
                    <a:pt x="62202" y="34952"/>
                  </a:cubicBezTo>
                  <a:cubicBezTo>
                    <a:pt x="62432" y="35496"/>
                    <a:pt x="62704" y="35998"/>
                    <a:pt x="62976" y="36500"/>
                  </a:cubicBezTo>
                  <a:cubicBezTo>
                    <a:pt x="63039" y="36542"/>
                    <a:pt x="63122" y="36730"/>
                    <a:pt x="63227" y="36919"/>
                  </a:cubicBezTo>
                  <a:cubicBezTo>
                    <a:pt x="63081" y="36751"/>
                    <a:pt x="62955" y="36626"/>
                    <a:pt x="62934" y="36605"/>
                  </a:cubicBezTo>
                  <a:cubicBezTo>
                    <a:pt x="62411" y="36103"/>
                    <a:pt x="61888" y="35600"/>
                    <a:pt x="61386" y="35119"/>
                  </a:cubicBezTo>
                  <a:cubicBezTo>
                    <a:pt x="61364" y="35097"/>
                    <a:pt x="61341" y="35088"/>
                    <a:pt x="61320" y="35088"/>
                  </a:cubicBezTo>
                  <a:cubicBezTo>
                    <a:pt x="61259" y="35088"/>
                    <a:pt x="61214" y="35162"/>
                    <a:pt x="61260" y="35224"/>
                  </a:cubicBezTo>
                  <a:cubicBezTo>
                    <a:pt x="61449" y="35642"/>
                    <a:pt x="61679" y="36019"/>
                    <a:pt x="61909" y="36395"/>
                  </a:cubicBezTo>
                  <a:cubicBezTo>
                    <a:pt x="61511" y="36019"/>
                    <a:pt x="61135" y="35642"/>
                    <a:pt x="60737" y="35266"/>
                  </a:cubicBezTo>
                  <a:cubicBezTo>
                    <a:pt x="60715" y="35244"/>
                    <a:pt x="60692" y="35235"/>
                    <a:pt x="60671" y="35235"/>
                  </a:cubicBezTo>
                  <a:cubicBezTo>
                    <a:pt x="60610" y="35235"/>
                    <a:pt x="60565" y="35308"/>
                    <a:pt x="60612" y="35370"/>
                  </a:cubicBezTo>
                  <a:cubicBezTo>
                    <a:pt x="60779" y="35768"/>
                    <a:pt x="61281" y="37107"/>
                    <a:pt x="61700" y="37211"/>
                  </a:cubicBezTo>
                  <a:cubicBezTo>
                    <a:pt x="61365" y="37128"/>
                    <a:pt x="60319" y="36123"/>
                    <a:pt x="59921" y="35851"/>
                  </a:cubicBezTo>
                  <a:cubicBezTo>
                    <a:pt x="59903" y="35838"/>
                    <a:pt x="59886" y="35832"/>
                    <a:pt x="59870" y="35832"/>
                  </a:cubicBezTo>
                  <a:cubicBezTo>
                    <a:pt x="59815" y="35832"/>
                    <a:pt x="59784" y="35907"/>
                    <a:pt x="59816" y="35956"/>
                  </a:cubicBezTo>
                  <a:cubicBezTo>
                    <a:pt x="60026" y="36270"/>
                    <a:pt x="60235" y="36542"/>
                    <a:pt x="60444" y="36856"/>
                  </a:cubicBezTo>
                  <a:lnTo>
                    <a:pt x="60402" y="36814"/>
                  </a:lnTo>
                  <a:cubicBezTo>
                    <a:pt x="60026" y="36479"/>
                    <a:pt x="59565" y="36228"/>
                    <a:pt x="59105" y="35998"/>
                  </a:cubicBezTo>
                  <a:cubicBezTo>
                    <a:pt x="59098" y="35996"/>
                    <a:pt x="59091" y="35995"/>
                    <a:pt x="59084" y="35995"/>
                  </a:cubicBezTo>
                  <a:cubicBezTo>
                    <a:pt x="59026" y="35995"/>
                    <a:pt x="58963" y="36065"/>
                    <a:pt x="59000" y="36103"/>
                  </a:cubicBezTo>
                  <a:cubicBezTo>
                    <a:pt x="59063" y="36186"/>
                    <a:pt x="59314" y="36605"/>
                    <a:pt x="59461" y="36835"/>
                  </a:cubicBezTo>
                  <a:cubicBezTo>
                    <a:pt x="59398" y="36814"/>
                    <a:pt x="59356" y="36814"/>
                    <a:pt x="59293" y="36793"/>
                  </a:cubicBezTo>
                  <a:cubicBezTo>
                    <a:pt x="59000" y="36542"/>
                    <a:pt x="58624" y="36228"/>
                    <a:pt x="58561" y="36207"/>
                  </a:cubicBezTo>
                  <a:cubicBezTo>
                    <a:pt x="58550" y="36196"/>
                    <a:pt x="58534" y="36191"/>
                    <a:pt x="58518" y="36191"/>
                  </a:cubicBezTo>
                  <a:cubicBezTo>
                    <a:pt x="58472" y="36191"/>
                    <a:pt x="58420" y="36230"/>
                    <a:pt x="58436" y="36291"/>
                  </a:cubicBezTo>
                  <a:cubicBezTo>
                    <a:pt x="58561" y="36605"/>
                    <a:pt x="58687" y="36814"/>
                    <a:pt x="58938" y="36960"/>
                  </a:cubicBezTo>
                  <a:cubicBezTo>
                    <a:pt x="58885" y="36950"/>
                    <a:pt x="58833" y="36945"/>
                    <a:pt x="58781" y="36945"/>
                  </a:cubicBezTo>
                  <a:cubicBezTo>
                    <a:pt x="58728" y="36945"/>
                    <a:pt x="58676" y="36950"/>
                    <a:pt x="58624" y="36960"/>
                  </a:cubicBezTo>
                  <a:cubicBezTo>
                    <a:pt x="58561" y="37002"/>
                    <a:pt x="58540" y="37023"/>
                    <a:pt x="58519" y="37044"/>
                  </a:cubicBezTo>
                  <a:cubicBezTo>
                    <a:pt x="58415" y="37065"/>
                    <a:pt x="58331" y="37149"/>
                    <a:pt x="58331" y="37253"/>
                  </a:cubicBezTo>
                  <a:cubicBezTo>
                    <a:pt x="58310" y="37421"/>
                    <a:pt x="58310" y="37567"/>
                    <a:pt x="58268" y="37755"/>
                  </a:cubicBezTo>
                  <a:cubicBezTo>
                    <a:pt x="57724" y="36898"/>
                    <a:pt x="57013" y="36207"/>
                    <a:pt x="56176" y="35600"/>
                  </a:cubicBezTo>
                  <a:cubicBezTo>
                    <a:pt x="56158" y="35590"/>
                    <a:pt x="56140" y="35585"/>
                    <a:pt x="56123" y="35585"/>
                  </a:cubicBezTo>
                  <a:cubicBezTo>
                    <a:pt x="56035" y="35585"/>
                    <a:pt x="55956" y="35701"/>
                    <a:pt x="56008" y="35789"/>
                  </a:cubicBezTo>
                  <a:lnTo>
                    <a:pt x="56385" y="36500"/>
                  </a:lnTo>
                  <a:cubicBezTo>
                    <a:pt x="55799" y="35663"/>
                    <a:pt x="55130" y="34847"/>
                    <a:pt x="54460" y="34031"/>
                  </a:cubicBezTo>
                  <a:cubicBezTo>
                    <a:pt x="54435" y="34006"/>
                    <a:pt x="54409" y="33995"/>
                    <a:pt x="54384" y="33995"/>
                  </a:cubicBezTo>
                  <a:cubicBezTo>
                    <a:pt x="54305" y="33995"/>
                    <a:pt x="54240" y="34103"/>
                    <a:pt x="54272" y="34198"/>
                  </a:cubicBezTo>
                  <a:cubicBezTo>
                    <a:pt x="54502" y="34742"/>
                    <a:pt x="54774" y="35286"/>
                    <a:pt x="55025" y="35810"/>
                  </a:cubicBezTo>
                  <a:cubicBezTo>
                    <a:pt x="54753" y="35433"/>
                    <a:pt x="54460" y="35035"/>
                    <a:pt x="54167" y="34617"/>
                  </a:cubicBezTo>
                  <a:cubicBezTo>
                    <a:pt x="54141" y="34578"/>
                    <a:pt x="54102" y="34561"/>
                    <a:pt x="54065" y="34561"/>
                  </a:cubicBezTo>
                  <a:cubicBezTo>
                    <a:pt x="53981" y="34561"/>
                    <a:pt x="53900" y="34642"/>
                    <a:pt x="53958" y="34742"/>
                  </a:cubicBezTo>
                  <a:cubicBezTo>
                    <a:pt x="54062" y="34952"/>
                    <a:pt x="54167" y="35140"/>
                    <a:pt x="54272" y="35349"/>
                  </a:cubicBezTo>
                  <a:cubicBezTo>
                    <a:pt x="53916" y="34847"/>
                    <a:pt x="53518" y="34387"/>
                    <a:pt x="53121" y="33926"/>
                  </a:cubicBezTo>
                  <a:cubicBezTo>
                    <a:pt x="53096" y="33901"/>
                    <a:pt x="53069" y="33890"/>
                    <a:pt x="53044" y="33890"/>
                  </a:cubicBezTo>
                  <a:cubicBezTo>
                    <a:pt x="52965" y="33890"/>
                    <a:pt x="52901" y="33994"/>
                    <a:pt x="52933" y="34073"/>
                  </a:cubicBezTo>
                  <a:cubicBezTo>
                    <a:pt x="52995" y="34178"/>
                    <a:pt x="53037" y="34303"/>
                    <a:pt x="53100" y="34408"/>
                  </a:cubicBezTo>
                  <a:cubicBezTo>
                    <a:pt x="52828" y="34031"/>
                    <a:pt x="52514" y="33696"/>
                    <a:pt x="52200" y="33362"/>
                  </a:cubicBezTo>
                  <a:cubicBezTo>
                    <a:pt x="52172" y="33334"/>
                    <a:pt x="52143" y="33322"/>
                    <a:pt x="52116" y="33322"/>
                  </a:cubicBezTo>
                  <a:cubicBezTo>
                    <a:pt x="52042" y="33322"/>
                    <a:pt x="51987" y="33410"/>
                    <a:pt x="52033" y="33487"/>
                  </a:cubicBezTo>
                  <a:cubicBezTo>
                    <a:pt x="52598" y="34763"/>
                    <a:pt x="53184" y="36061"/>
                    <a:pt x="53770" y="37316"/>
                  </a:cubicBezTo>
                  <a:lnTo>
                    <a:pt x="54167" y="38090"/>
                  </a:lnTo>
                  <a:cubicBezTo>
                    <a:pt x="54083" y="37986"/>
                    <a:pt x="54042" y="37860"/>
                    <a:pt x="53958" y="37755"/>
                  </a:cubicBezTo>
                  <a:cubicBezTo>
                    <a:pt x="53184" y="36437"/>
                    <a:pt x="52389" y="35119"/>
                    <a:pt x="51573" y="33801"/>
                  </a:cubicBezTo>
                  <a:cubicBezTo>
                    <a:pt x="51559" y="33767"/>
                    <a:pt x="51528" y="33753"/>
                    <a:pt x="51493" y="33753"/>
                  </a:cubicBezTo>
                  <a:cubicBezTo>
                    <a:pt x="51421" y="33753"/>
                    <a:pt x="51335" y="33814"/>
                    <a:pt x="51363" y="33885"/>
                  </a:cubicBezTo>
                  <a:cubicBezTo>
                    <a:pt x="51552" y="34408"/>
                    <a:pt x="51782" y="34910"/>
                    <a:pt x="51991" y="35391"/>
                  </a:cubicBezTo>
                  <a:cubicBezTo>
                    <a:pt x="51635" y="34826"/>
                    <a:pt x="51217" y="34282"/>
                    <a:pt x="50673" y="34031"/>
                  </a:cubicBezTo>
                  <a:cubicBezTo>
                    <a:pt x="50657" y="34025"/>
                    <a:pt x="50640" y="34022"/>
                    <a:pt x="50625" y="34022"/>
                  </a:cubicBezTo>
                  <a:cubicBezTo>
                    <a:pt x="50539" y="34022"/>
                    <a:pt x="50470" y="34110"/>
                    <a:pt x="50505" y="34198"/>
                  </a:cubicBezTo>
                  <a:cubicBezTo>
                    <a:pt x="51259" y="35475"/>
                    <a:pt x="52033" y="36730"/>
                    <a:pt x="52786" y="38007"/>
                  </a:cubicBezTo>
                  <a:cubicBezTo>
                    <a:pt x="53007" y="38387"/>
                    <a:pt x="53227" y="38768"/>
                    <a:pt x="53466" y="39112"/>
                  </a:cubicBezTo>
                  <a:lnTo>
                    <a:pt x="53466" y="39112"/>
                  </a:lnTo>
                  <a:cubicBezTo>
                    <a:pt x="53184" y="38709"/>
                    <a:pt x="52900" y="38305"/>
                    <a:pt x="52598" y="37902"/>
                  </a:cubicBezTo>
                  <a:cubicBezTo>
                    <a:pt x="51719" y="36647"/>
                    <a:pt x="50819" y="35370"/>
                    <a:pt x="49941" y="34115"/>
                  </a:cubicBezTo>
                  <a:cubicBezTo>
                    <a:pt x="49916" y="34084"/>
                    <a:pt x="49883" y="34071"/>
                    <a:pt x="49850" y="34071"/>
                  </a:cubicBezTo>
                  <a:cubicBezTo>
                    <a:pt x="49770" y="34071"/>
                    <a:pt x="49693" y="34145"/>
                    <a:pt x="49752" y="34219"/>
                  </a:cubicBezTo>
                  <a:cubicBezTo>
                    <a:pt x="49794" y="34303"/>
                    <a:pt x="49878" y="34450"/>
                    <a:pt x="50003" y="34659"/>
                  </a:cubicBezTo>
                  <a:cubicBezTo>
                    <a:pt x="50045" y="34826"/>
                    <a:pt x="50192" y="35035"/>
                    <a:pt x="50380" y="35266"/>
                  </a:cubicBezTo>
                  <a:cubicBezTo>
                    <a:pt x="51342" y="36919"/>
                    <a:pt x="53079" y="39890"/>
                    <a:pt x="53665" y="40915"/>
                  </a:cubicBezTo>
                  <a:cubicBezTo>
                    <a:pt x="53016" y="39890"/>
                    <a:pt x="51049" y="37023"/>
                    <a:pt x="49961" y="35370"/>
                  </a:cubicBezTo>
                  <a:cubicBezTo>
                    <a:pt x="49794" y="35056"/>
                    <a:pt x="49627" y="34805"/>
                    <a:pt x="49522" y="34701"/>
                  </a:cubicBezTo>
                  <a:cubicBezTo>
                    <a:pt x="49376" y="34491"/>
                    <a:pt x="49271" y="34345"/>
                    <a:pt x="49229" y="34282"/>
                  </a:cubicBezTo>
                  <a:cubicBezTo>
                    <a:pt x="49205" y="34252"/>
                    <a:pt x="49175" y="34239"/>
                    <a:pt x="49146" y="34239"/>
                  </a:cubicBezTo>
                  <a:cubicBezTo>
                    <a:pt x="49076" y="34239"/>
                    <a:pt x="49011" y="34313"/>
                    <a:pt x="49041" y="34387"/>
                  </a:cubicBezTo>
                  <a:cubicBezTo>
                    <a:pt x="49376" y="34952"/>
                    <a:pt x="51949" y="39450"/>
                    <a:pt x="52912" y="41229"/>
                  </a:cubicBezTo>
                  <a:cubicBezTo>
                    <a:pt x="51845" y="39513"/>
                    <a:pt x="48832" y="35245"/>
                    <a:pt x="48476" y="34722"/>
                  </a:cubicBezTo>
                  <a:cubicBezTo>
                    <a:pt x="48449" y="34688"/>
                    <a:pt x="48414" y="34674"/>
                    <a:pt x="48381" y="34674"/>
                  </a:cubicBezTo>
                  <a:cubicBezTo>
                    <a:pt x="48309" y="34674"/>
                    <a:pt x="48245" y="34740"/>
                    <a:pt x="48288" y="34826"/>
                  </a:cubicBezTo>
                  <a:cubicBezTo>
                    <a:pt x="48915" y="35914"/>
                    <a:pt x="49543" y="37023"/>
                    <a:pt x="50150" y="38111"/>
                  </a:cubicBezTo>
                  <a:cubicBezTo>
                    <a:pt x="50225" y="38252"/>
                    <a:pt x="50542" y="38745"/>
                    <a:pt x="50896" y="39313"/>
                  </a:cubicBezTo>
                  <a:lnTo>
                    <a:pt x="50896" y="39313"/>
                  </a:lnTo>
                  <a:cubicBezTo>
                    <a:pt x="50691" y="38946"/>
                    <a:pt x="50485" y="38580"/>
                    <a:pt x="50275" y="38216"/>
                  </a:cubicBezTo>
                  <a:cubicBezTo>
                    <a:pt x="50108" y="37944"/>
                    <a:pt x="49941" y="37651"/>
                    <a:pt x="49773" y="37337"/>
                  </a:cubicBezTo>
                  <a:lnTo>
                    <a:pt x="49773" y="37337"/>
                  </a:lnTo>
                  <a:cubicBezTo>
                    <a:pt x="50840" y="38948"/>
                    <a:pt x="52033" y="40517"/>
                    <a:pt x="53100" y="42129"/>
                  </a:cubicBezTo>
                  <a:cubicBezTo>
                    <a:pt x="52761" y="42143"/>
                    <a:pt x="52418" y="42151"/>
                    <a:pt x="52074" y="42151"/>
                  </a:cubicBezTo>
                  <a:cubicBezTo>
                    <a:pt x="50907" y="42151"/>
                    <a:pt x="49713" y="42062"/>
                    <a:pt x="48518" y="41836"/>
                  </a:cubicBezTo>
                  <a:cubicBezTo>
                    <a:pt x="48099" y="41543"/>
                    <a:pt x="47702" y="41229"/>
                    <a:pt x="47283" y="40936"/>
                  </a:cubicBezTo>
                  <a:cubicBezTo>
                    <a:pt x="47325" y="40936"/>
                    <a:pt x="47346" y="40894"/>
                    <a:pt x="47325" y="40873"/>
                  </a:cubicBezTo>
                  <a:cubicBezTo>
                    <a:pt x="47116" y="40580"/>
                    <a:pt x="46907" y="40266"/>
                    <a:pt x="46718" y="39952"/>
                  </a:cubicBezTo>
                  <a:cubicBezTo>
                    <a:pt x="46697" y="39890"/>
                    <a:pt x="46614" y="39785"/>
                    <a:pt x="46551" y="39722"/>
                  </a:cubicBezTo>
                  <a:cubicBezTo>
                    <a:pt x="46551" y="39660"/>
                    <a:pt x="46530" y="39576"/>
                    <a:pt x="46530" y="39534"/>
                  </a:cubicBezTo>
                  <a:lnTo>
                    <a:pt x="46530" y="39534"/>
                  </a:lnTo>
                  <a:cubicBezTo>
                    <a:pt x="46551" y="39555"/>
                    <a:pt x="46593" y="39555"/>
                    <a:pt x="46614" y="39576"/>
                  </a:cubicBezTo>
                  <a:cubicBezTo>
                    <a:pt x="47241" y="40057"/>
                    <a:pt x="47785" y="40978"/>
                    <a:pt x="48308" y="41564"/>
                  </a:cubicBezTo>
                  <a:cubicBezTo>
                    <a:pt x="48325" y="41585"/>
                    <a:pt x="48345" y="41594"/>
                    <a:pt x="48366" y="41594"/>
                  </a:cubicBezTo>
                  <a:cubicBezTo>
                    <a:pt x="48424" y="41594"/>
                    <a:pt x="48480" y="41521"/>
                    <a:pt x="48434" y="41459"/>
                  </a:cubicBezTo>
                  <a:cubicBezTo>
                    <a:pt x="48206" y="41127"/>
                    <a:pt x="46784" y="38676"/>
                    <a:pt x="46658" y="38676"/>
                  </a:cubicBezTo>
                  <a:cubicBezTo>
                    <a:pt x="46658" y="38676"/>
                    <a:pt x="46658" y="38676"/>
                    <a:pt x="46658" y="38676"/>
                  </a:cubicBezTo>
                  <a:lnTo>
                    <a:pt x="46658" y="38676"/>
                  </a:lnTo>
                  <a:cubicBezTo>
                    <a:pt x="46659" y="38675"/>
                    <a:pt x="46661" y="38675"/>
                    <a:pt x="46663" y="38675"/>
                  </a:cubicBezTo>
                  <a:cubicBezTo>
                    <a:pt x="46831" y="38675"/>
                    <a:pt x="47745" y="39955"/>
                    <a:pt x="47869" y="40099"/>
                  </a:cubicBezTo>
                  <a:lnTo>
                    <a:pt x="49376" y="41877"/>
                  </a:lnTo>
                  <a:cubicBezTo>
                    <a:pt x="49392" y="41899"/>
                    <a:pt x="49412" y="41908"/>
                    <a:pt x="49433" y="41908"/>
                  </a:cubicBezTo>
                  <a:cubicBezTo>
                    <a:pt x="49492" y="41908"/>
                    <a:pt x="49553" y="41835"/>
                    <a:pt x="49522" y="41773"/>
                  </a:cubicBezTo>
                  <a:cubicBezTo>
                    <a:pt x="48762" y="40572"/>
                    <a:pt x="47963" y="38894"/>
                    <a:pt x="47053" y="37962"/>
                  </a:cubicBezTo>
                  <a:lnTo>
                    <a:pt x="47053" y="37962"/>
                  </a:lnTo>
                  <a:cubicBezTo>
                    <a:pt x="48191" y="39093"/>
                    <a:pt x="49162" y="40499"/>
                    <a:pt x="50192" y="41710"/>
                  </a:cubicBezTo>
                  <a:cubicBezTo>
                    <a:pt x="50205" y="41724"/>
                    <a:pt x="50222" y="41729"/>
                    <a:pt x="50239" y="41729"/>
                  </a:cubicBezTo>
                  <a:cubicBezTo>
                    <a:pt x="50300" y="41729"/>
                    <a:pt x="50366" y="41655"/>
                    <a:pt x="50317" y="41605"/>
                  </a:cubicBezTo>
                  <a:cubicBezTo>
                    <a:pt x="49669" y="40685"/>
                    <a:pt x="49062" y="39743"/>
                    <a:pt x="48518" y="38739"/>
                  </a:cubicBezTo>
                  <a:cubicBezTo>
                    <a:pt x="48308" y="38383"/>
                    <a:pt x="48120" y="38007"/>
                    <a:pt x="47953" y="37630"/>
                  </a:cubicBezTo>
                  <a:lnTo>
                    <a:pt x="47812" y="37369"/>
                  </a:lnTo>
                  <a:lnTo>
                    <a:pt x="47812" y="37369"/>
                  </a:lnTo>
                  <a:cubicBezTo>
                    <a:pt x="48713" y="39039"/>
                    <a:pt x="50257" y="40604"/>
                    <a:pt x="51531" y="41961"/>
                  </a:cubicBezTo>
                  <a:cubicBezTo>
                    <a:pt x="51550" y="41981"/>
                    <a:pt x="51572" y="41989"/>
                    <a:pt x="51593" y="41989"/>
                  </a:cubicBezTo>
                  <a:cubicBezTo>
                    <a:pt x="51661" y="41989"/>
                    <a:pt x="51720" y="41900"/>
                    <a:pt x="51656" y="41836"/>
                  </a:cubicBezTo>
                  <a:cubicBezTo>
                    <a:pt x="50840" y="40831"/>
                    <a:pt x="50108" y="39827"/>
                    <a:pt x="49459" y="38718"/>
                  </a:cubicBezTo>
                  <a:cubicBezTo>
                    <a:pt x="49120" y="38119"/>
                    <a:pt x="48648" y="36931"/>
                    <a:pt x="48242" y="36586"/>
                  </a:cubicBezTo>
                  <a:lnTo>
                    <a:pt x="48242" y="36586"/>
                  </a:lnTo>
                  <a:cubicBezTo>
                    <a:pt x="48618" y="36894"/>
                    <a:pt x="48972" y="37649"/>
                    <a:pt x="49250" y="38007"/>
                  </a:cubicBezTo>
                  <a:cubicBezTo>
                    <a:pt x="49522" y="38383"/>
                    <a:pt x="49794" y="38739"/>
                    <a:pt x="50066" y="39116"/>
                  </a:cubicBezTo>
                  <a:cubicBezTo>
                    <a:pt x="50777" y="40078"/>
                    <a:pt x="51510" y="41082"/>
                    <a:pt x="52200" y="42045"/>
                  </a:cubicBezTo>
                  <a:cubicBezTo>
                    <a:pt x="52225" y="42075"/>
                    <a:pt x="52253" y="42088"/>
                    <a:pt x="52279" y="42088"/>
                  </a:cubicBezTo>
                  <a:cubicBezTo>
                    <a:pt x="52343" y="42088"/>
                    <a:pt x="52397" y="42014"/>
                    <a:pt x="52368" y="41940"/>
                  </a:cubicBezTo>
                  <a:cubicBezTo>
                    <a:pt x="52064" y="41414"/>
                    <a:pt x="51769" y="40884"/>
                    <a:pt x="51474" y="40353"/>
                  </a:cubicBezTo>
                  <a:lnTo>
                    <a:pt x="51474" y="40353"/>
                  </a:lnTo>
                  <a:cubicBezTo>
                    <a:pt x="51028" y="39734"/>
                    <a:pt x="50453" y="39048"/>
                    <a:pt x="50275" y="38823"/>
                  </a:cubicBezTo>
                  <a:cubicBezTo>
                    <a:pt x="49564" y="37860"/>
                    <a:pt x="48832" y="36856"/>
                    <a:pt x="48120" y="35893"/>
                  </a:cubicBezTo>
                  <a:cubicBezTo>
                    <a:pt x="48100" y="35860"/>
                    <a:pt x="48070" y="35846"/>
                    <a:pt x="48040" y="35846"/>
                  </a:cubicBezTo>
                  <a:cubicBezTo>
                    <a:pt x="47974" y="35846"/>
                    <a:pt x="47910" y="35912"/>
                    <a:pt x="47953" y="35998"/>
                  </a:cubicBezTo>
                  <a:cubicBezTo>
                    <a:pt x="48036" y="36186"/>
                    <a:pt x="48121" y="36374"/>
                    <a:pt x="48208" y="36559"/>
                  </a:cubicBezTo>
                  <a:lnTo>
                    <a:pt x="48208" y="36559"/>
                  </a:lnTo>
                  <a:cubicBezTo>
                    <a:pt x="48200" y="36553"/>
                    <a:pt x="48191" y="36547"/>
                    <a:pt x="48183" y="36542"/>
                  </a:cubicBezTo>
                  <a:lnTo>
                    <a:pt x="48183" y="36542"/>
                  </a:lnTo>
                  <a:cubicBezTo>
                    <a:pt x="48191" y="36548"/>
                    <a:pt x="48200" y="36554"/>
                    <a:pt x="48208" y="36560"/>
                  </a:cubicBezTo>
                  <a:lnTo>
                    <a:pt x="48208" y="36560"/>
                  </a:lnTo>
                  <a:cubicBezTo>
                    <a:pt x="48605" y="37405"/>
                    <a:pt x="49049" y="38222"/>
                    <a:pt x="49564" y="39011"/>
                  </a:cubicBezTo>
                  <a:cubicBezTo>
                    <a:pt x="49731" y="39241"/>
                    <a:pt x="49878" y="39534"/>
                    <a:pt x="50045" y="39785"/>
                  </a:cubicBezTo>
                  <a:cubicBezTo>
                    <a:pt x="49941" y="39660"/>
                    <a:pt x="49836" y="39534"/>
                    <a:pt x="49731" y="39429"/>
                  </a:cubicBezTo>
                  <a:cubicBezTo>
                    <a:pt x="48915" y="38425"/>
                    <a:pt x="48183" y="37421"/>
                    <a:pt x="47472" y="36333"/>
                  </a:cubicBezTo>
                  <a:cubicBezTo>
                    <a:pt x="47460" y="36315"/>
                    <a:pt x="47439" y="36307"/>
                    <a:pt x="47418" y="36307"/>
                  </a:cubicBezTo>
                  <a:cubicBezTo>
                    <a:pt x="47363" y="36307"/>
                    <a:pt x="47301" y="36356"/>
                    <a:pt x="47346" y="36416"/>
                  </a:cubicBezTo>
                  <a:cubicBezTo>
                    <a:pt x="47806" y="37525"/>
                    <a:pt x="48329" y="38781"/>
                    <a:pt x="49020" y="39869"/>
                  </a:cubicBezTo>
                  <a:cubicBezTo>
                    <a:pt x="48915" y="39743"/>
                    <a:pt x="48811" y="39639"/>
                    <a:pt x="48706" y="39513"/>
                  </a:cubicBezTo>
                  <a:cubicBezTo>
                    <a:pt x="48057" y="38739"/>
                    <a:pt x="47430" y="37986"/>
                    <a:pt x="46760" y="37232"/>
                  </a:cubicBezTo>
                  <a:cubicBezTo>
                    <a:pt x="46760" y="37128"/>
                    <a:pt x="46739" y="37023"/>
                    <a:pt x="46697" y="36919"/>
                  </a:cubicBezTo>
                  <a:cubicBezTo>
                    <a:pt x="46656" y="36837"/>
                    <a:pt x="46580" y="36773"/>
                    <a:pt x="46491" y="36773"/>
                  </a:cubicBezTo>
                  <a:cubicBezTo>
                    <a:pt x="46444" y="36773"/>
                    <a:pt x="46393" y="36791"/>
                    <a:pt x="46342" y="36835"/>
                  </a:cubicBezTo>
                  <a:lnTo>
                    <a:pt x="46321" y="36856"/>
                  </a:lnTo>
                  <a:cubicBezTo>
                    <a:pt x="46308" y="36779"/>
                    <a:pt x="46233" y="36734"/>
                    <a:pt x="46152" y="36734"/>
                  </a:cubicBezTo>
                  <a:cubicBezTo>
                    <a:pt x="46101" y="36734"/>
                    <a:pt x="46048" y="36752"/>
                    <a:pt x="46007" y="36793"/>
                  </a:cubicBezTo>
                  <a:lnTo>
                    <a:pt x="45567" y="37232"/>
                  </a:lnTo>
                  <a:cubicBezTo>
                    <a:pt x="45505" y="37211"/>
                    <a:pt x="45463" y="37170"/>
                    <a:pt x="45379" y="37170"/>
                  </a:cubicBezTo>
                  <a:cubicBezTo>
                    <a:pt x="45337" y="37170"/>
                    <a:pt x="45254" y="37211"/>
                    <a:pt x="45191" y="37211"/>
                  </a:cubicBezTo>
                  <a:cubicBezTo>
                    <a:pt x="45156" y="37160"/>
                    <a:pt x="45094" y="37122"/>
                    <a:pt x="45026" y="37122"/>
                  </a:cubicBezTo>
                  <a:cubicBezTo>
                    <a:pt x="45011" y="37122"/>
                    <a:pt x="44996" y="37124"/>
                    <a:pt x="44982" y="37128"/>
                  </a:cubicBezTo>
                  <a:cubicBezTo>
                    <a:pt x="43977" y="37274"/>
                    <a:pt x="42952" y="37463"/>
                    <a:pt x="41906" y="37630"/>
                  </a:cubicBezTo>
                  <a:cubicBezTo>
                    <a:pt x="41906" y="37588"/>
                    <a:pt x="41906" y="37588"/>
                    <a:pt x="41885" y="37567"/>
                  </a:cubicBezTo>
                  <a:cubicBezTo>
                    <a:pt x="41111" y="36647"/>
                    <a:pt x="40378" y="35705"/>
                    <a:pt x="39625" y="34805"/>
                  </a:cubicBezTo>
                  <a:lnTo>
                    <a:pt x="39625" y="34805"/>
                  </a:lnTo>
                  <a:cubicBezTo>
                    <a:pt x="40441" y="35579"/>
                    <a:pt x="41257" y="36395"/>
                    <a:pt x="42052" y="37170"/>
                  </a:cubicBezTo>
                  <a:cubicBezTo>
                    <a:pt x="42090" y="37207"/>
                    <a:pt x="42129" y="37223"/>
                    <a:pt x="42165" y="37223"/>
                  </a:cubicBezTo>
                  <a:cubicBezTo>
                    <a:pt x="42266" y="37223"/>
                    <a:pt x="42334" y="37095"/>
                    <a:pt x="42241" y="37002"/>
                  </a:cubicBezTo>
                  <a:cubicBezTo>
                    <a:pt x="41529" y="36186"/>
                    <a:pt x="40860" y="35328"/>
                    <a:pt x="40253" y="34408"/>
                  </a:cubicBezTo>
                  <a:lnTo>
                    <a:pt x="40253" y="34408"/>
                  </a:lnTo>
                  <a:cubicBezTo>
                    <a:pt x="41320" y="35245"/>
                    <a:pt x="42324" y="36123"/>
                    <a:pt x="43245" y="37128"/>
                  </a:cubicBezTo>
                  <a:cubicBezTo>
                    <a:pt x="43272" y="37155"/>
                    <a:pt x="43303" y="37166"/>
                    <a:pt x="43333" y="37166"/>
                  </a:cubicBezTo>
                  <a:cubicBezTo>
                    <a:pt x="43420" y="37166"/>
                    <a:pt x="43501" y="37069"/>
                    <a:pt x="43454" y="36960"/>
                  </a:cubicBezTo>
                  <a:cubicBezTo>
                    <a:pt x="43140" y="36500"/>
                    <a:pt x="42826" y="35998"/>
                    <a:pt x="42513" y="35538"/>
                  </a:cubicBezTo>
                  <a:lnTo>
                    <a:pt x="42513" y="35538"/>
                  </a:lnTo>
                  <a:cubicBezTo>
                    <a:pt x="43161" y="36019"/>
                    <a:pt x="43768" y="36542"/>
                    <a:pt x="44354" y="37128"/>
                  </a:cubicBezTo>
                  <a:cubicBezTo>
                    <a:pt x="44381" y="37155"/>
                    <a:pt x="44415" y="37166"/>
                    <a:pt x="44448" y="37166"/>
                  </a:cubicBezTo>
                  <a:cubicBezTo>
                    <a:pt x="44545" y="37166"/>
                    <a:pt x="44641" y="37069"/>
                    <a:pt x="44563" y="36960"/>
                  </a:cubicBezTo>
                  <a:cubicBezTo>
                    <a:pt x="44103" y="36312"/>
                    <a:pt x="43601" y="35684"/>
                    <a:pt x="43140" y="35035"/>
                  </a:cubicBezTo>
                  <a:lnTo>
                    <a:pt x="43140" y="35035"/>
                  </a:lnTo>
                  <a:cubicBezTo>
                    <a:pt x="43517" y="35266"/>
                    <a:pt x="43873" y="35538"/>
                    <a:pt x="44207" y="35810"/>
                  </a:cubicBezTo>
                  <a:cubicBezTo>
                    <a:pt x="44438" y="36165"/>
                    <a:pt x="44731" y="36416"/>
                    <a:pt x="45065" y="36709"/>
                  </a:cubicBezTo>
                  <a:cubicBezTo>
                    <a:pt x="45093" y="36732"/>
                    <a:pt x="45123" y="36742"/>
                    <a:pt x="45151" y="36742"/>
                  </a:cubicBezTo>
                  <a:cubicBezTo>
                    <a:pt x="45251" y="36742"/>
                    <a:pt x="45335" y="36619"/>
                    <a:pt x="45254" y="36521"/>
                  </a:cubicBezTo>
                  <a:cubicBezTo>
                    <a:pt x="44940" y="36165"/>
                    <a:pt x="44605" y="35810"/>
                    <a:pt x="44249" y="35538"/>
                  </a:cubicBezTo>
                  <a:cubicBezTo>
                    <a:pt x="44249" y="35475"/>
                    <a:pt x="44291" y="35475"/>
                    <a:pt x="44396" y="35475"/>
                  </a:cubicBezTo>
                  <a:cubicBezTo>
                    <a:pt x="44961" y="35579"/>
                    <a:pt x="45484" y="36228"/>
                    <a:pt x="45798" y="36647"/>
                  </a:cubicBezTo>
                  <a:cubicBezTo>
                    <a:pt x="45833" y="36695"/>
                    <a:pt x="45879" y="36716"/>
                    <a:pt x="45922" y="36716"/>
                  </a:cubicBezTo>
                  <a:cubicBezTo>
                    <a:pt x="46009" y="36716"/>
                    <a:pt x="46084" y="36633"/>
                    <a:pt x="46028" y="36521"/>
                  </a:cubicBezTo>
                  <a:lnTo>
                    <a:pt x="45547" y="35705"/>
                  </a:lnTo>
                  <a:lnTo>
                    <a:pt x="45547" y="35705"/>
                  </a:lnTo>
                  <a:cubicBezTo>
                    <a:pt x="45714" y="35789"/>
                    <a:pt x="45902" y="35872"/>
                    <a:pt x="46070" y="35956"/>
                  </a:cubicBezTo>
                  <a:cubicBezTo>
                    <a:pt x="46086" y="35962"/>
                    <a:pt x="46103" y="35964"/>
                    <a:pt x="46120" y="35964"/>
                  </a:cubicBezTo>
                  <a:cubicBezTo>
                    <a:pt x="46225" y="35964"/>
                    <a:pt x="46307" y="35856"/>
                    <a:pt x="46216" y="35747"/>
                  </a:cubicBezTo>
                  <a:lnTo>
                    <a:pt x="46300" y="35663"/>
                  </a:lnTo>
                  <a:cubicBezTo>
                    <a:pt x="46326" y="35709"/>
                    <a:pt x="46365" y="35728"/>
                    <a:pt x="46404" y="35728"/>
                  </a:cubicBezTo>
                  <a:cubicBezTo>
                    <a:pt x="46488" y="35728"/>
                    <a:pt x="46573" y="35638"/>
                    <a:pt x="46530" y="35538"/>
                  </a:cubicBezTo>
                  <a:cubicBezTo>
                    <a:pt x="46438" y="35354"/>
                    <a:pt x="46303" y="35279"/>
                    <a:pt x="46179" y="35279"/>
                  </a:cubicBezTo>
                  <a:cubicBezTo>
                    <a:pt x="46020" y="35279"/>
                    <a:pt x="45881" y="35403"/>
                    <a:pt x="45881" y="35579"/>
                  </a:cubicBezTo>
                  <a:cubicBezTo>
                    <a:pt x="45672" y="35496"/>
                    <a:pt x="45463" y="35391"/>
                    <a:pt x="45275" y="35328"/>
                  </a:cubicBezTo>
                  <a:cubicBezTo>
                    <a:pt x="45253" y="35315"/>
                    <a:pt x="45230" y="35310"/>
                    <a:pt x="45207" y="35310"/>
                  </a:cubicBezTo>
                  <a:cubicBezTo>
                    <a:pt x="45118" y="35310"/>
                    <a:pt x="45036" y="35396"/>
                    <a:pt x="45086" y="35496"/>
                  </a:cubicBezTo>
                  <a:cubicBezTo>
                    <a:pt x="45128" y="35559"/>
                    <a:pt x="45170" y="35642"/>
                    <a:pt x="45191" y="35684"/>
                  </a:cubicBezTo>
                  <a:cubicBezTo>
                    <a:pt x="44835" y="35391"/>
                    <a:pt x="44438" y="35182"/>
                    <a:pt x="43977" y="35035"/>
                  </a:cubicBezTo>
                  <a:cubicBezTo>
                    <a:pt x="43966" y="35033"/>
                    <a:pt x="43955" y="35031"/>
                    <a:pt x="43944" y="35031"/>
                  </a:cubicBezTo>
                  <a:cubicBezTo>
                    <a:pt x="43873" y="35031"/>
                    <a:pt x="43810" y="35088"/>
                    <a:pt x="43810" y="35161"/>
                  </a:cubicBezTo>
                  <a:cubicBezTo>
                    <a:pt x="43475" y="34931"/>
                    <a:pt x="43098" y="34701"/>
                    <a:pt x="42722" y="34491"/>
                  </a:cubicBezTo>
                  <a:cubicBezTo>
                    <a:pt x="42702" y="34480"/>
                    <a:pt x="42681" y="34475"/>
                    <a:pt x="42659" y="34475"/>
                  </a:cubicBezTo>
                  <a:cubicBezTo>
                    <a:pt x="42564" y="34475"/>
                    <a:pt x="42465" y="34574"/>
                    <a:pt x="42534" y="34659"/>
                  </a:cubicBezTo>
                  <a:cubicBezTo>
                    <a:pt x="42868" y="35119"/>
                    <a:pt x="43182" y="35559"/>
                    <a:pt x="43517" y="35977"/>
                  </a:cubicBezTo>
                  <a:cubicBezTo>
                    <a:pt x="43057" y="35579"/>
                    <a:pt x="42575" y="35182"/>
                    <a:pt x="42052" y="34826"/>
                  </a:cubicBezTo>
                  <a:cubicBezTo>
                    <a:pt x="42033" y="34810"/>
                    <a:pt x="42011" y="34804"/>
                    <a:pt x="41990" y="34804"/>
                  </a:cubicBezTo>
                  <a:cubicBezTo>
                    <a:pt x="41901" y="34804"/>
                    <a:pt x="41817" y="34930"/>
                    <a:pt x="41885" y="35014"/>
                  </a:cubicBezTo>
                  <a:cubicBezTo>
                    <a:pt x="42094" y="35328"/>
                    <a:pt x="42303" y="35642"/>
                    <a:pt x="42471" y="35956"/>
                  </a:cubicBezTo>
                  <a:cubicBezTo>
                    <a:pt x="41634" y="35140"/>
                    <a:pt x="40734" y="34387"/>
                    <a:pt x="39793" y="33675"/>
                  </a:cubicBezTo>
                  <a:cubicBezTo>
                    <a:pt x="39773" y="33660"/>
                    <a:pt x="39751" y="33653"/>
                    <a:pt x="39729" y="33653"/>
                  </a:cubicBezTo>
                  <a:cubicBezTo>
                    <a:pt x="39634" y="33653"/>
                    <a:pt x="39536" y="33779"/>
                    <a:pt x="39604" y="33864"/>
                  </a:cubicBezTo>
                  <a:cubicBezTo>
                    <a:pt x="39939" y="34387"/>
                    <a:pt x="40274" y="34910"/>
                    <a:pt x="40650" y="35391"/>
                  </a:cubicBezTo>
                  <a:cubicBezTo>
                    <a:pt x="39813" y="34596"/>
                    <a:pt x="38977" y="33759"/>
                    <a:pt x="38140" y="32943"/>
                  </a:cubicBezTo>
                  <a:cubicBezTo>
                    <a:pt x="38109" y="32912"/>
                    <a:pt x="38075" y="32899"/>
                    <a:pt x="38044" y="32899"/>
                  </a:cubicBezTo>
                  <a:cubicBezTo>
                    <a:pt x="37948" y="32899"/>
                    <a:pt x="37873" y="33021"/>
                    <a:pt x="37951" y="33131"/>
                  </a:cubicBezTo>
                  <a:cubicBezTo>
                    <a:pt x="38474" y="33780"/>
                    <a:pt x="38997" y="34429"/>
                    <a:pt x="39521" y="35056"/>
                  </a:cubicBezTo>
                  <a:cubicBezTo>
                    <a:pt x="38684" y="34282"/>
                    <a:pt x="37826" y="33508"/>
                    <a:pt x="36926" y="32818"/>
                  </a:cubicBezTo>
                  <a:cubicBezTo>
                    <a:pt x="36896" y="32792"/>
                    <a:pt x="36865" y="32782"/>
                    <a:pt x="36836" y="32782"/>
                  </a:cubicBezTo>
                  <a:cubicBezTo>
                    <a:pt x="36745" y="32782"/>
                    <a:pt x="36679" y="32889"/>
                    <a:pt x="36759" y="32985"/>
                  </a:cubicBezTo>
                  <a:lnTo>
                    <a:pt x="39018" y="35810"/>
                  </a:lnTo>
                  <a:cubicBezTo>
                    <a:pt x="37972" y="34805"/>
                    <a:pt x="36863" y="33822"/>
                    <a:pt x="35712" y="32943"/>
                  </a:cubicBezTo>
                  <a:cubicBezTo>
                    <a:pt x="35677" y="32918"/>
                    <a:pt x="35642" y="32907"/>
                    <a:pt x="35611" y="32907"/>
                  </a:cubicBezTo>
                  <a:cubicBezTo>
                    <a:pt x="35510" y="32907"/>
                    <a:pt x="35445" y="33015"/>
                    <a:pt x="35524" y="33110"/>
                  </a:cubicBezTo>
                  <a:cubicBezTo>
                    <a:pt x="36340" y="34031"/>
                    <a:pt x="37135" y="34931"/>
                    <a:pt x="37951" y="35831"/>
                  </a:cubicBezTo>
                  <a:cubicBezTo>
                    <a:pt x="36968" y="34931"/>
                    <a:pt x="35964" y="34031"/>
                    <a:pt x="34938" y="33110"/>
                  </a:cubicBezTo>
                  <a:cubicBezTo>
                    <a:pt x="34913" y="33093"/>
                    <a:pt x="34886" y="33086"/>
                    <a:pt x="34861" y="33086"/>
                  </a:cubicBezTo>
                  <a:cubicBezTo>
                    <a:pt x="34763" y="33086"/>
                    <a:pt x="34688" y="33199"/>
                    <a:pt x="34771" y="33299"/>
                  </a:cubicBezTo>
                  <a:cubicBezTo>
                    <a:pt x="35210" y="33864"/>
                    <a:pt x="35671" y="34408"/>
                    <a:pt x="36131" y="34931"/>
                  </a:cubicBezTo>
                  <a:cubicBezTo>
                    <a:pt x="35210" y="34031"/>
                    <a:pt x="34269" y="33194"/>
                    <a:pt x="33264" y="32378"/>
                  </a:cubicBezTo>
                  <a:cubicBezTo>
                    <a:pt x="33239" y="32361"/>
                    <a:pt x="33212" y="32353"/>
                    <a:pt x="33187" y="32353"/>
                  </a:cubicBezTo>
                  <a:cubicBezTo>
                    <a:pt x="33089" y="32353"/>
                    <a:pt x="33014" y="32467"/>
                    <a:pt x="33097" y="32566"/>
                  </a:cubicBezTo>
                  <a:cubicBezTo>
                    <a:pt x="34039" y="33717"/>
                    <a:pt x="35001" y="34868"/>
                    <a:pt x="35943" y="36019"/>
                  </a:cubicBezTo>
                  <a:cubicBezTo>
                    <a:pt x="34896" y="34973"/>
                    <a:pt x="33829" y="33926"/>
                    <a:pt x="32783" y="32880"/>
                  </a:cubicBezTo>
                  <a:cubicBezTo>
                    <a:pt x="32760" y="32857"/>
                    <a:pt x="32734" y="32847"/>
                    <a:pt x="32708" y="32847"/>
                  </a:cubicBezTo>
                  <a:cubicBezTo>
                    <a:pt x="32617" y="32847"/>
                    <a:pt x="32530" y="32971"/>
                    <a:pt x="32595" y="33069"/>
                  </a:cubicBezTo>
                  <a:lnTo>
                    <a:pt x="35043" y="36144"/>
                  </a:lnTo>
                  <a:lnTo>
                    <a:pt x="31863" y="32776"/>
                  </a:lnTo>
                  <a:cubicBezTo>
                    <a:pt x="31837" y="32751"/>
                    <a:pt x="31808" y="32740"/>
                    <a:pt x="31778" y="32740"/>
                  </a:cubicBezTo>
                  <a:cubicBezTo>
                    <a:pt x="31685" y="32740"/>
                    <a:pt x="31595" y="32848"/>
                    <a:pt x="31674" y="32943"/>
                  </a:cubicBezTo>
                  <a:cubicBezTo>
                    <a:pt x="32281" y="33780"/>
                    <a:pt x="32888" y="34638"/>
                    <a:pt x="33515" y="35475"/>
                  </a:cubicBezTo>
                  <a:cubicBezTo>
                    <a:pt x="32699" y="34554"/>
                    <a:pt x="31883" y="33675"/>
                    <a:pt x="31046" y="32776"/>
                  </a:cubicBezTo>
                  <a:cubicBezTo>
                    <a:pt x="31021" y="32751"/>
                    <a:pt x="30992" y="32740"/>
                    <a:pt x="30962" y="32740"/>
                  </a:cubicBezTo>
                  <a:cubicBezTo>
                    <a:pt x="30869" y="32740"/>
                    <a:pt x="30779" y="32848"/>
                    <a:pt x="30858" y="32943"/>
                  </a:cubicBezTo>
                  <a:cubicBezTo>
                    <a:pt x="31842" y="34282"/>
                    <a:pt x="32825" y="35642"/>
                    <a:pt x="33787" y="36960"/>
                  </a:cubicBezTo>
                  <a:cubicBezTo>
                    <a:pt x="32511" y="35559"/>
                    <a:pt x="31235" y="34157"/>
                    <a:pt x="29958" y="32755"/>
                  </a:cubicBezTo>
                  <a:cubicBezTo>
                    <a:pt x="29931" y="32727"/>
                    <a:pt x="29898" y="32716"/>
                    <a:pt x="29866" y="32716"/>
                  </a:cubicBezTo>
                  <a:cubicBezTo>
                    <a:pt x="29775" y="32716"/>
                    <a:pt x="29693" y="32808"/>
                    <a:pt x="29770" y="32901"/>
                  </a:cubicBezTo>
                  <a:cubicBezTo>
                    <a:pt x="30733" y="34324"/>
                    <a:pt x="31737" y="35726"/>
                    <a:pt x="32699" y="37128"/>
                  </a:cubicBezTo>
                  <a:cubicBezTo>
                    <a:pt x="31339" y="35663"/>
                    <a:pt x="29979" y="34198"/>
                    <a:pt x="28640" y="32734"/>
                  </a:cubicBezTo>
                  <a:cubicBezTo>
                    <a:pt x="28613" y="32706"/>
                    <a:pt x="28583" y="32695"/>
                    <a:pt x="28554" y="32695"/>
                  </a:cubicBezTo>
                  <a:cubicBezTo>
                    <a:pt x="28473" y="32695"/>
                    <a:pt x="28406" y="32788"/>
                    <a:pt x="28452" y="32880"/>
                  </a:cubicBezTo>
                  <a:cubicBezTo>
                    <a:pt x="29289" y="34115"/>
                    <a:pt x="30126" y="35328"/>
                    <a:pt x="30963" y="36542"/>
                  </a:cubicBezTo>
                  <a:cubicBezTo>
                    <a:pt x="29917" y="35328"/>
                    <a:pt x="28850" y="34157"/>
                    <a:pt x="27699" y="33048"/>
                  </a:cubicBezTo>
                  <a:cubicBezTo>
                    <a:pt x="27671" y="33020"/>
                    <a:pt x="27638" y="33009"/>
                    <a:pt x="27606" y="33009"/>
                  </a:cubicBezTo>
                  <a:cubicBezTo>
                    <a:pt x="27516" y="33009"/>
                    <a:pt x="27433" y="33101"/>
                    <a:pt x="27510" y="33194"/>
                  </a:cubicBezTo>
                  <a:cubicBezTo>
                    <a:pt x="27887" y="33717"/>
                    <a:pt x="28285" y="34219"/>
                    <a:pt x="28661" y="34742"/>
                  </a:cubicBezTo>
                  <a:cubicBezTo>
                    <a:pt x="28138" y="34198"/>
                    <a:pt x="27657" y="33675"/>
                    <a:pt x="27134" y="33131"/>
                  </a:cubicBezTo>
                  <a:cubicBezTo>
                    <a:pt x="27106" y="33104"/>
                    <a:pt x="27075" y="33092"/>
                    <a:pt x="27044" y="33092"/>
                  </a:cubicBezTo>
                  <a:cubicBezTo>
                    <a:pt x="26959" y="33092"/>
                    <a:pt x="26884" y="33185"/>
                    <a:pt x="26945" y="33278"/>
                  </a:cubicBezTo>
                  <a:cubicBezTo>
                    <a:pt x="27301" y="33906"/>
                    <a:pt x="27699" y="34512"/>
                    <a:pt x="28117" y="35077"/>
                  </a:cubicBezTo>
                  <a:cubicBezTo>
                    <a:pt x="27552" y="34450"/>
                    <a:pt x="26987" y="33864"/>
                    <a:pt x="26422" y="33236"/>
                  </a:cubicBezTo>
                  <a:cubicBezTo>
                    <a:pt x="26400" y="33208"/>
                    <a:pt x="26373" y="33197"/>
                    <a:pt x="26347" y="33197"/>
                  </a:cubicBezTo>
                  <a:cubicBezTo>
                    <a:pt x="26274" y="33197"/>
                    <a:pt x="26203" y="33285"/>
                    <a:pt x="26234" y="33362"/>
                  </a:cubicBezTo>
                  <a:cubicBezTo>
                    <a:pt x="26757" y="34240"/>
                    <a:pt x="27343" y="35077"/>
                    <a:pt x="27929" y="35914"/>
                  </a:cubicBezTo>
                  <a:cubicBezTo>
                    <a:pt x="27092" y="35077"/>
                    <a:pt x="26255" y="34240"/>
                    <a:pt x="25397" y="33403"/>
                  </a:cubicBezTo>
                  <a:cubicBezTo>
                    <a:pt x="25380" y="33390"/>
                    <a:pt x="25358" y="33384"/>
                    <a:pt x="25336" y="33384"/>
                  </a:cubicBezTo>
                  <a:cubicBezTo>
                    <a:pt x="25253" y="33384"/>
                    <a:pt x="25159" y="33467"/>
                    <a:pt x="25209" y="33550"/>
                  </a:cubicBezTo>
                  <a:cubicBezTo>
                    <a:pt x="25732" y="34303"/>
                    <a:pt x="26255" y="35035"/>
                    <a:pt x="26778" y="35789"/>
                  </a:cubicBezTo>
                  <a:cubicBezTo>
                    <a:pt x="25920" y="34826"/>
                    <a:pt x="25041" y="33885"/>
                    <a:pt x="24121" y="32964"/>
                  </a:cubicBezTo>
                  <a:cubicBezTo>
                    <a:pt x="24094" y="32937"/>
                    <a:pt x="24063" y="32925"/>
                    <a:pt x="24033" y="32925"/>
                  </a:cubicBezTo>
                  <a:cubicBezTo>
                    <a:pt x="23947" y="32925"/>
                    <a:pt x="23870" y="33023"/>
                    <a:pt x="23932" y="33131"/>
                  </a:cubicBezTo>
                  <a:cubicBezTo>
                    <a:pt x="24456" y="33864"/>
                    <a:pt x="24979" y="34596"/>
                    <a:pt x="25523" y="35286"/>
                  </a:cubicBezTo>
                  <a:cubicBezTo>
                    <a:pt x="25062" y="34805"/>
                    <a:pt x="24581" y="34303"/>
                    <a:pt x="24121" y="33822"/>
                  </a:cubicBezTo>
                  <a:cubicBezTo>
                    <a:pt x="24096" y="33797"/>
                    <a:pt x="24066" y="33786"/>
                    <a:pt x="24036" y="33786"/>
                  </a:cubicBezTo>
                  <a:cubicBezTo>
                    <a:pt x="23943" y="33786"/>
                    <a:pt x="23853" y="33894"/>
                    <a:pt x="23932" y="33989"/>
                  </a:cubicBezTo>
                  <a:cubicBezTo>
                    <a:pt x="24748" y="35161"/>
                    <a:pt x="25627" y="36312"/>
                    <a:pt x="26548" y="37421"/>
                  </a:cubicBezTo>
                  <a:cubicBezTo>
                    <a:pt x="25376" y="36270"/>
                    <a:pt x="24225" y="35056"/>
                    <a:pt x="23116" y="33822"/>
                  </a:cubicBezTo>
                  <a:cubicBezTo>
                    <a:pt x="23101" y="33797"/>
                    <a:pt x="23079" y="33786"/>
                    <a:pt x="23055" y="33786"/>
                  </a:cubicBezTo>
                  <a:cubicBezTo>
                    <a:pt x="22979" y="33786"/>
                    <a:pt x="22885" y="33894"/>
                    <a:pt x="22949" y="33989"/>
                  </a:cubicBezTo>
                  <a:lnTo>
                    <a:pt x="25272" y="37023"/>
                  </a:lnTo>
                  <a:cubicBezTo>
                    <a:pt x="25460" y="37253"/>
                    <a:pt x="25627" y="37483"/>
                    <a:pt x="25795" y="37735"/>
                  </a:cubicBezTo>
                  <a:cubicBezTo>
                    <a:pt x="25523" y="37442"/>
                    <a:pt x="25272" y="37170"/>
                    <a:pt x="25000" y="36898"/>
                  </a:cubicBezTo>
                  <a:cubicBezTo>
                    <a:pt x="24142" y="35998"/>
                    <a:pt x="23263" y="35161"/>
                    <a:pt x="22363" y="34324"/>
                  </a:cubicBezTo>
                  <a:cubicBezTo>
                    <a:pt x="22340" y="34301"/>
                    <a:pt x="22314" y="34291"/>
                    <a:pt x="22290" y="34291"/>
                  </a:cubicBezTo>
                  <a:cubicBezTo>
                    <a:pt x="22206" y="34291"/>
                    <a:pt x="22135" y="34410"/>
                    <a:pt x="22217" y="34491"/>
                  </a:cubicBezTo>
                  <a:lnTo>
                    <a:pt x="24644" y="37546"/>
                  </a:lnTo>
                  <a:cubicBezTo>
                    <a:pt x="24728" y="37651"/>
                    <a:pt x="24790" y="37735"/>
                    <a:pt x="24874" y="37839"/>
                  </a:cubicBezTo>
                  <a:cubicBezTo>
                    <a:pt x="23577" y="36437"/>
                    <a:pt x="22112" y="35161"/>
                    <a:pt x="20794" y="33801"/>
                  </a:cubicBezTo>
                  <a:cubicBezTo>
                    <a:pt x="20771" y="33778"/>
                    <a:pt x="20745" y="33768"/>
                    <a:pt x="20721" y="33768"/>
                  </a:cubicBezTo>
                  <a:cubicBezTo>
                    <a:pt x="20636" y="33768"/>
                    <a:pt x="20566" y="33887"/>
                    <a:pt x="20647" y="33968"/>
                  </a:cubicBezTo>
                  <a:cubicBezTo>
                    <a:pt x="20961" y="34345"/>
                    <a:pt x="23096" y="36939"/>
                    <a:pt x="24414" y="38509"/>
                  </a:cubicBezTo>
                  <a:cubicBezTo>
                    <a:pt x="23012" y="37044"/>
                    <a:pt x="20668" y="34722"/>
                    <a:pt x="20334" y="34345"/>
                  </a:cubicBezTo>
                  <a:cubicBezTo>
                    <a:pt x="20316" y="34332"/>
                    <a:pt x="20294" y="34326"/>
                    <a:pt x="20271" y="34326"/>
                  </a:cubicBezTo>
                  <a:cubicBezTo>
                    <a:pt x="20183" y="34326"/>
                    <a:pt x="20079" y="34409"/>
                    <a:pt x="20145" y="34491"/>
                  </a:cubicBezTo>
                  <a:cubicBezTo>
                    <a:pt x="20543" y="35014"/>
                    <a:pt x="20961" y="35538"/>
                    <a:pt x="21380" y="36061"/>
                  </a:cubicBezTo>
                  <a:cubicBezTo>
                    <a:pt x="20857" y="35496"/>
                    <a:pt x="20292" y="34973"/>
                    <a:pt x="19769" y="34429"/>
                  </a:cubicBezTo>
                  <a:cubicBezTo>
                    <a:pt x="19745" y="34405"/>
                    <a:pt x="19721" y="34396"/>
                    <a:pt x="19698" y="34396"/>
                  </a:cubicBezTo>
                  <a:cubicBezTo>
                    <a:pt x="19618" y="34396"/>
                    <a:pt x="19557" y="34515"/>
                    <a:pt x="19622" y="34596"/>
                  </a:cubicBezTo>
                  <a:cubicBezTo>
                    <a:pt x="20459" y="35663"/>
                    <a:pt x="21275" y="36730"/>
                    <a:pt x="22112" y="37797"/>
                  </a:cubicBezTo>
                  <a:cubicBezTo>
                    <a:pt x="22468" y="38279"/>
                    <a:pt x="22803" y="38718"/>
                    <a:pt x="23179" y="39199"/>
                  </a:cubicBezTo>
                  <a:cubicBezTo>
                    <a:pt x="21735" y="37651"/>
                    <a:pt x="20166" y="36186"/>
                    <a:pt x="18806" y="34554"/>
                  </a:cubicBezTo>
                  <a:cubicBezTo>
                    <a:pt x="18788" y="34531"/>
                    <a:pt x="18766" y="34521"/>
                    <a:pt x="18744" y="34521"/>
                  </a:cubicBezTo>
                  <a:cubicBezTo>
                    <a:pt x="18669" y="34521"/>
                    <a:pt x="18595" y="34640"/>
                    <a:pt x="18660" y="34722"/>
                  </a:cubicBezTo>
                  <a:cubicBezTo>
                    <a:pt x="18806" y="34910"/>
                    <a:pt x="18974" y="35119"/>
                    <a:pt x="19120" y="35286"/>
                  </a:cubicBezTo>
                  <a:cubicBezTo>
                    <a:pt x="19225" y="35496"/>
                    <a:pt x="19413" y="35684"/>
                    <a:pt x="19601" y="35893"/>
                  </a:cubicBezTo>
                  <a:cubicBezTo>
                    <a:pt x="20145" y="36584"/>
                    <a:pt x="20689" y="37274"/>
                    <a:pt x="21212" y="37986"/>
                  </a:cubicBezTo>
                  <a:cubicBezTo>
                    <a:pt x="21589" y="38488"/>
                    <a:pt x="21966" y="38990"/>
                    <a:pt x="22342" y="39471"/>
                  </a:cubicBezTo>
                  <a:cubicBezTo>
                    <a:pt x="22388" y="39536"/>
                    <a:pt x="22508" y="39686"/>
                    <a:pt x="22630" y="39835"/>
                  </a:cubicBezTo>
                  <a:lnTo>
                    <a:pt x="22630" y="39835"/>
                  </a:lnTo>
                  <a:cubicBezTo>
                    <a:pt x="21904" y="39001"/>
                    <a:pt x="20966" y="38303"/>
                    <a:pt x="20229" y="37525"/>
                  </a:cubicBezTo>
                  <a:cubicBezTo>
                    <a:pt x="19434" y="36688"/>
                    <a:pt x="18702" y="35789"/>
                    <a:pt x="17990" y="34910"/>
                  </a:cubicBezTo>
                  <a:cubicBezTo>
                    <a:pt x="17973" y="34882"/>
                    <a:pt x="17949" y="34871"/>
                    <a:pt x="17924" y="34871"/>
                  </a:cubicBezTo>
                  <a:cubicBezTo>
                    <a:pt x="17855" y="34871"/>
                    <a:pt x="17777" y="34959"/>
                    <a:pt x="17823" y="35035"/>
                  </a:cubicBezTo>
                  <a:cubicBezTo>
                    <a:pt x="17927" y="35161"/>
                    <a:pt x="17990" y="35286"/>
                    <a:pt x="18095" y="35391"/>
                  </a:cubicBezTo>
                  <a:cubicBezTo>
                    <a:pt x="18095" y="35559"/>
                    <a:pt x="18409" y="35914"/>
                    <a:pt x="18722" y="36228"/>
                  </a:cubicBezTo>
                  <a:cubicBezTo>
                    <a:pt x="19120" y="36751"/>
                    <a:pt x="19539" y="37274"/>
                    <a:pt x="19957" y="37776"/>
                  </a:cubicBezTo>
                  <a:cubicBezTo>
                    <a:pt x="20375" y="38279"/>
                    <a:pt x="20794" y="38781"/>
                    <a:pt x="21212" y="39241"/>
                  </a:cubicBezTo>
                  <a:cubicBezTo>
                    <a:pt x="21212" y="39242"/>
                    <a:pt x="21212" y="39244"/>
                    <a:pt x="21213" y="39245"/>
                  </a:cubicBezTo>
                  <a:lnTo>
                    <a:pt x="21213" y="39245"/>
                  </a:lnTo>
                  <a:cubicBezTo>
                    <a:pt x="20834" y="38890"/>
                    <a:pt x="20438" y="38552"/>
                    <a:pt x="20062" y="38195"/>
                  </a:cubicBezTo>
                  <a:cubicBezTo>
                    <a:pt x="18994" y="37211"/>
                    <a:pt x="17927" y="36228"/>
                    <a:pt x="16818" y="35245"/>
                  </a:cubicBezTo>
                  <a:cubicBezTo>
                    <a:pt x="16799" y="35225"/>
                    <a:pt x="16777" y="35217"/>
                    <a:pt x="16756" y="35217"/>
                  </a:cubicBezTo>
                  <a:cubicBezTo>
                    <a:pt x="16688" y="35217"/>
                    <a:pt x="16629" y="35306"/>
                    <a:pt x="16693" y="35370"/>
                  </a:cubicBezTo>
                  <a:cubicBezTo>
                    <a:pt x="17509" y="36333"/>
                    <a:pt x="18346" y="37316"/>
                    <a:pt x="19141" y="38258"/>
                  </a:cubicBezTo>
                  <a:lnTo>
                    <a:pt x="20166" y="39429"/>
                  </a:lnTo>
                  <a:cubicBezTo>
                    <a:pt x="19601" y="38906"/>
                    <a:pt x="18932" y="38425"/>
                    <a:pt x="18388" y="37944"/>
                  </a:cubicBezTo>
                  <a:lnTo>
                    <a:pt x="15417" y="35182"/>
                  </a:lnTo>
                  <a:cubicBezTo>
                    <a:pt x="15397" y="35170"/>
                    <a:pt x="15376" y="35165"/>
                    <a:pt x="15356" y="35165"/>
                  </a:cubicBezTo>
                  <a:cubicBezTo>
                    <a:pt x="15265" y="35165"/>
                    <a:pt x="15181" y="35264"/>
                    <a:pt x="15249" y="35349"/>
                  </a:cubicBezTo>
                  <a:cubicBezTo>
                    <a:pt x="15775" y="35941"/>
                    <a:pt x="16301" y="36532"/>
                    <a:pt x="16831" y="37129"/>
                  </a:cubicBezTo>
                  <a:lnTo>
                    <a:pt x="16831" y="37129"/>
                  </a:lnTo>
                  <a:cubicBezTo>
                    <a:pt x="16806" y="37107"/>
                    <a:pt x="16781" y="37085"/>
                    <a:pt x="16756" y="37065"/>
                  </a:cubicBezTo>
                  <a:lnTo>
                    <a:pt x="16756" y="37065"/>
                  </a:lnTo>
                  <a:cubicBezTo>
                    <a:pt x="17111" y="37463"/>
                    <a:pt x="17467" y="37860"/>
                    <a:pt x="17802" y="38258"/>
                  </a:cubicBezTo>
                  <a:cubicBezTo>
                    <a:pt x="18144" y="38643"/>
                    <a:pt x="18493" y="39027"/>
                    <a:pt x="18844" y="39412"/>
                  </a:cubicBezTo>
                  <a:lnTo>
                    <a:pt x="18844" y="39412"/>
                  </a:lnTo>
                  <a:cubicBezTo>
                    <a:pt x="18762" y="39353"/>
                    <a:pt x="18679" y="39281"/>
                    <a:pt x="18618" y="39220"/>
                  </a:cubicBezTo>
                  <a:cubicBezTo>
                    <a:pt x="18178" y="38823"/>
                    <a:pt x="17718" y="38404"/>
                    <a:pt x="17258" y="38007"/>
                  </a:cubicBezTo>
                  <a:lnTo>
                    <a:pt x="14370" y="35433"/>
                  </a:lnTo>
                  <a:cubicBezTo>
                    <a:pt x="14354" y="35417"/>
                    <a:pt x="14337" y="35410"/>
                    <a:pt x="14321" y="35410"/>
                  </a:cubicBezTo>
                  <a:cubicBezTo>
                    <a:pt x="14274" y="35410"/>
                    <a:pt x="14240" y="35465"/>
                    <a:pt x="14287" y="35496"/>
                  </a:cubicBezTo>
                  <a:lnTo>
                    <a:pt x="16086" y="37149"/>
                  </a:lnTo>
                  <a:cubicBezTo>
                    <a:pt x="15375" y="36605"/>
                    <a:pt x="14642" y="36082"/>
                    <a:pt x="13910" y="35579"/>
                  </a:cubicBezTo>
                  <a:cubicBezTo>
                    <a:pt x="13890" y="35563"/>
                    <a:pt x="13870" y="35557"/>
                    <a:pt x="13851" y="35557"/>
                  </a:cubicBezTo>
                  <a:cubicBezTo>
                    <a:pt x="13772" y="35557"/>
                    <a:pt x="13717" y="35679"/>
                    <a:pt x="13785" y="35747"/>
                  </a:cubicBezTo>
                  <a:cubicBezTo>
                    <a:pt x="14407" y="36261"/>
                    <a:pt x="15020" y="36810"/>
                    <a:pt x="15602" y="37388"/>
                  </a:cubicBezTo>
                  <a:lnTo>
                    <a:pt x="15602" y="37388"/>
                  </a:lnTo>
                  <a:cubicBezTo>
                    <a:pt x="15483" y="37293"/>
                    <a:pt x="15364" y="37199"/>
                    <a:pt x="15249" y="37107"/>
                  </a:cubicBezTo>
                  <a:lnTo>
                    <a:pt x="15249" y="37107"/>
                  </a:lnTo>
                  <a:cubicBezTo>
                    <a:pt x="15877" y="37693"/>
                    <a:pt x="16526" y="38383"/>
                    <a:pt x="16651" y="38530"/>
                  </a:cubicBezTo>
                  <a:cubicBezTo>
                    <a:pt x="17169" y="39129"/>
                    <a:pt x="17660" y="39737"/>
                    <a:pt x="18118" y="40372"/>
                  </a:cubicBezTo>
                  <a:lnTo>
                    <a:pt x="18118" y="40372"/>
                  </a:lnTo>
                  <a:cubicBezTo>
                    <a:pt x="18195" y="40448"/>
                    <a:pt x="18271" y="40524"/>
                    <a:pt x="18346" y="40601"/>
                  </a:cubicBezTo>
                  <a:lnTo>
                    <a:pt x="18367" y="40622"/>
                  </a:lnTo>
                  <a:cubicBezTo>
                    <a:pt x="18199" y="40413"/>
                    <a:pt x="18074" y="40245"/>
                    <a:pt x="17927" y="40036"/>
                  </a:cubicBezTo>
                  <a:cubicBezTo>
                    <a:pt x="17467" y="39450"/>
                    <a:pt x="17007" y="38906"/>
                    <a:pt x="16526" y="38362"/>
                  </a:cubicBezTo>
                  <a:cubicBezTo>
                    <a:pt x="16230" y="38029"/>
                    <a:pt x="15921" y="37704"/>
                    <a:pt x="15602" y="37388"/>
                  </a:cubicBezTo>
                  <a:lnTo>
                    <a:pt x="15602" y="37388"/>
                  </a:lnTo>
                  <a:cubicBezTo>
                    <a:pt x="16352" y="37983"/>
                    <a:pt x="17140" y="38594"/>
                    <a:pt x="17321" y="38739"/>
                  </a:cubicBezTo>
                  <a:cubicBezTo>
                    <a:pt x="17802" y="39199"/>
                    <a:pt x="18534" y="40350"/>
                    <a:pt x="19246" y="40371"/>
                  </a:cubicBezTo>
                  <a:lnTo>
                    <a:pt x="20187" y="41229"/>
                  </a:lnTo>
                  <a:cubicBezTo>
                    <a:pt x="20213" y="41254"/>
                    <a:pt x="20239" y="41265"/>
                    <a:pt x="20264" y="41265"/>
                  </a:cubicBezTo>
                  <a:cubicBezTo>
                    <a:pt x="20342" y="41265"/>
                    <a:pt x="20402" y="41162"/>
                    <a:pt x="20355" y="41082"/>
                  </a:cubicBezTo>
                  <a:cubicBezTo>
                    <a:pt x="19860" y="40526"/>
                    <a:pt x="19350" y="39969"/>
                    <a:pt x="18844" y="39412"/>
                  </a:cubicBezTo>
                  <a:lnTo>
                    <a:pt x="18844" y="39412"/>
                  </a:lnTo>
                  <a:cubicBezTo>
                    <a:pt x="18874" y="39434"/>
                    <a:pt x="18903" y="39454"/>
                    <a:pt x="18932" y="39471"/>
                  </a:cubicBezTo>
                  <a:cubicBezTo>
                    <a:pt x="18555" y="39032"/>
                    <a:pt x="18178" y="38613"/>
                    <a:pt x="17781" y="38195"/>
                  </a:cubicBezTo>
                  <a:cubicBezTo>
                    <a:pt x="17462" y="37837"/>
                    <a:pt x="17146" y="37482"/>
                    <a:pt x="16831" y="37129"/>
                  </a:cubicBezTo>
                  <a:lnTo>
                    <a:pt x="16831" y="37129"/>
                  </a:lnTo>
                  <a:cubicBezTo>
                    <a:pt x="16911" y="37198"/>
                    <a:pt x="16990" y="37274"/>
                    <a:pt x="17070" y="37337"/>
                  </a:cubicBezTo>
                  <a:cubicBezTo>
                    <a:pt x="17551" y="37755"/>
                    <a:pt x="18011" y="38195"/>
                    <a:pt x="18492" y="38613"/>
                  </a:cubicBezTo>
                  <a:cubicBezTo>
                    <a:pt x="19476" y="39492"/>
                    <a:pt x="20459" y="40413"/>
                    <a:pt x="21443" y="41312"/>
                  </a:cubicBezTo>
                  <a:cubicBezTo>
                    <a:pt x="20857" y="41312"/>
                    <a:pt x="20187" y="41396"/>
                    <a:pt x="19518" y="41501"/>
                  </a:cubicBezTo>
                  <a:cubicBezTo>
                    <a:pt x="19392" y="41522"/>
                    <a:pt x="19308" y="41647"/>
                    <a:pt x="19329" y="41752"/>
                  </a:cubicBezTo>
                  <a:cubicBezTo>
                    <a:pt x="19246" y="41752"/>
                    <a:pt x="19183" y="41773"/>
                    <a:pt x="19078" y="41773"/>
                  </a:cubicBezTo>
                  <a:cubicBezTo>
                    <a:pt x="19050" y="41773"/>
                    <a:pt x="19022" y="41764"/>
                    <a:pt x="19001" y="41764"/>
                  </a:cubicBezTo>
                  <a:cubicBezTo>
                    <a:pt x="18990" y="41764"/>
                    <a:pt x="18981" y="41766"/>
                    <a:pt x="18974" y="41773"/>
                  </a:cubicBezTo>
                  <a:cubicBezTo>
                    <a:pt x="17509" y="41982"/>
                    <a:pt x="16065" y="42191"/>
                    <a:pt x="14601" y="42380"/>
                  </a:cubicBezTo>
                  <a:cubicBezTo>
                    <a:pt x="13575" y="42463"/>
                    <a:pt x="12592" y="42589"/>
                    <a:pt x="11588" y="42798"/>
                  </a:cubicBezTo>
                  <a:cubicBezTo>
                    <a:pt x="11441" y="42819"/>
                    <a:pt x="11399" y="42986"/>
                    <a:pt x="11483" y="43091"/>
                  </a:cubicBezTo>
                  <a:cubicBezTo>
                    <a:pt x="11169" y="43133"/>
                    <a:pt x="10834" y="43217"/>
                    <a:pt x="10520" y="43279"/>
                  </a:cubicBezTo>
                  <a:cubicBezTo>
                    <a:pt x="10540" y="43142"/>
                    <a:pt x="10450" y="43005"/>
                    <a:pt x="10318" y="43005"/>
                  </a:cubicBezTo>
                  <a:cubicBezTo>
                    <a:pt x="10309" y="43005"/>
                    <a:pt x="10300" y="43006"/>
                    <a:pt x="10290" y="43007"/>
                  </a:cubicBezTo>
                  <a:lnTo>
                    <a:pt x="8470" y="43489"/>
                  </a:lnTo>
                  <a:cubicBezTo>
                    <a:pt x="7424" y="43719"/>
                    <a:pt x="6419" y="43928"/>
                    <a:pt x="5331" y="44074"/>
                  </a:cubicBezTo>
                  <a:cubicBezTo>
                    <a:pt x="5269" y="44074"/>
                    <a:pt x="5206" y="44137"/>
                    <a:pt x="5206" y="44221"/>
                  </a:cubicBezTo>
                  <a:cubicBezTo>
                    <a:pt x="5189" y="44156"/>
                    <a:pt x="5135" y="44103"/>
                    <a:pt x="5052" y="44103"/>
                  </a:cubicBezTo>
                  <a:cubicBezTo>
                    <a:pt x="5029" y="44103"/>
                    <a:pt x="5003" y="44107"/>
                    <a:pt x="4976" y="44116"/>
                  </a:cubicBezTo>
                  <a:cubicBezTo>
                    <a:pt x="4955" y="44116"/>
                    <a:pt x="4913" y="44116"/>
                    <a:pt x="4892" y="44137"/>
                  </a:cubicBezTo>
                  <a:cubicBezTo>
                    <a:pt x="4683" y="44158"/>
                    <a:pt x="4474" y="44221"/>
                    <a:pt x="4264" y="44242"/>
                  </a:cubicBezTo>
                  <a:cubicBezTo>
                    <a:pt x="4055" y="44263"/>
                    <a:pt x="3846" y="44284"/>
                    <a:pt x="3657" y="44284"/>
                  </a:cubicBezTo>
                  <a:cubicBezTo>
                    <a:pt x="4013" y="44179"/>
                    <a:pt x="4348" y="44116"/>
                    <a:pt x="4683" y="44012"/>
                  </a:cubicBezTo>
                  <a:cubicBezTo>
                    <a:pt x="4899" y="43933"/>
                    <a:pt x="4819" y="43631"/>
                    <a:pt x="4617" y="43631"/>
                  </a:cubicBezTo>
                  <a:cubicBezTo>
                    <a:pt x="4605" y="43631"/>
                    <a:pt x="4592" y="43633"/>
                    <a:pt x="4578" y="43635"/>
                  </a:cubicBezTo>
                  <a:cubicBezTo>
                    <a:pt x="3950" y="43761"/>
                    <a:pt x="3323" y="43928"/>
                    <a:pt x="2695" y="44116"/>
                  </a:cubicBezTo>
                  <a:cubicBezTo>
                    <a:pt x="2549" y="44012"/>
                    <a:pt x="2402" y="43907"/>
                    <a:pt x="2256" y="43802"/>
                  </a:cubicBezTo>
                  <a:cubicBezTo>
                    <a:pt x="1816" y="43447"/>
                    <a:pt x="561" y="42568"/>
                    <a:pt x="603" y="42505"/>
                  </a:cubicBezTo>
                  <a:cubicBezTo>
                    <a:pt x="604" y="42504"/>
                    <a:pt x="605" y="42504"/>
                    <a:pt x="607" y="42504"/>
                  </a:cubicBezTo>
                  <a:cubicBezTo>
                    <a:pt x="733" y="42504"/>
                    <a:pt x="2719" y="43700"/>
                    <a:pt x="2925" y="43802"/>
                  </a:cubicBezTo>
                  <a:cubicBezTo>
                    <a:pt x="2934" y="43805"/>
                    <a:pt x="2942" y="43807"/>
                    <a:pt x="2949" y="43807"/>
                  </a:cubicBezTo>
                  <a:cubicBezTo>
                    <a:pt x="2993" y="43807"/>
                    <a:pt x="3006" y="43755"/>
                    <a:pt x="2988" y="43719"/>
                  </a:cubicBezTo>
                  <a:cubicBezTo>
                    <a:pt x="2569" y="43342"/>
                    <a:pt x="2151" y="42986"/>
                    <a:pt x="1733" y="42652"/>
                  </a:cubicBezTo>
                  <a:cubicBezTo>
                    <a:pt x="1636" y="42564"/>
                    <a:pt x="1417" y="42422"/>
                    <a:pt x="1261" y="42317"/>
                  </a:cubicBezTo>
                  <a:lnTo>
                    <a:pt x="1261" y="42317"/>
                  </a:lnTo>
                  <a:cubicBezTo>
                    <a:pt x="1807" y="42770"/>
                    <a:pt x="2470" y="43332"/>
                    <a:pt x="2444" y="43384"/>
                  </a:cubicBezTo>
                  <a:cubicBezTo>
                    <a:pt x="2444" y="43384"/>
                    <a:pt x="247" y="42149"/>
                    <a:pt x="100" y="42066"/>
                  </a:cubicBezTo>
                  <a:cubicBezTo>
                    <a:pt x="96" y="42063"/>
                    <a:pt x="91" y="42062"/>
                    <a:pt x="86" y="42062"/>
                  </a:cubicBezTo>
                  <a:cubicBezTo>
                    <a:pt x="46" y="42062"/>
                    <a:pt x="0" y="42131"/>
                    <a:pt x="38" y="42149"/>
                  </a:cubicBezTo>
                  <a:cubicBezTo>
                    <a:pt x="456" y="42547"/>
                    <a:pt x="875" y="42903"/>
                    <a:pt x="1314" y="43237"/>
                  </a:cubicBezTo>
                  <a:cubicBezTo>
                    <a:pt x="916" y="43070"/>
                    <a:pt x="519" y="42903"/>
                    <a:pt x="100" y="42798"/>
                  </a:cubicBezTo>
                  <a:cubicBezTo>
                    <a:pt x="59" y="42798"/>
                    <a:pt x="38" y="42861"/>
                    <a:pt x="59" y="42882"/>
                  </a:cubicBezTo>
                  <a:cubicBezTo>
                    <a:pt x="184" y="42986"/>
                    <a:pt x="310" y="43091"/>
                    <a:pt x="477" y="43196"/>
                  </a:cubicBezTo>
                  <a:lnTo>
                    <a:pt x="456" y="43196"/>
                  </a:lnTo>
                  <a:cubicBezTo>
                    <a:pt x="445" y="43190"/>
                    <a:pt x="434" y="43187"/>
                    <a:pt x="423" y="43187"/>
                  </a:cubicBezTo>
                  <a:cubicBezTo>
                    <a:pt x="395" y="43187"/>
                    <a:pt x="372" y="43207"/>
                    <a:pt x="372" y="43237"/>
                  </a:cubicBezTo>
                  <a:cubicBezTo>
                    <a:pt x="582" y="43761"/>
                    <a:pt x="916" y="44033"/>
                    <a:pt x="1502" y="44074"/>
                  </a:cubicBezTo>
                  <a:cubicBezTo>
                    <a:pt x="1544" y="44074"/>
                    <a:pt x="1544" y="44012"/>
                    <a:pt x="1502" y="43970"/>
                  </a:cubicBezTo>
                  <a:cubicBezTo>
                    <a:pt x="950" y="43607"/>
                    <a:pt x="691" y="43425"/>
                    <a:pt x="738" y="43425"/>
                  </a:cubicBezTo>
                  <a:cubicBezTo>
                    <a:pt x="759" y="43425"/>
                    <a:pt x="839" y="43460"/>
                    <a:pt x="979" y="43530"/>
                  </a:cubicBezTo>
                  <a:cubicBezTo>
                    <a:pt x="1011" y="43594"/>
                    <a:pt x="1068" y="43622"/>
                    <a:pt x="1130" y="43622"/>
                  </a:cubicBezTo>
                  <a:cubicBezTo>
                    <a:pt x="1149" y="43622"/>
                    <a:pt x="1169" y="43619"/>
                    <a:pt x="1188" y="43614"/>
                  </a:cubicBezTo>
                  <a:cubicBezTo>
                    <a:pt x="1314" y="43698"/>
                    <a:pt x="1440" y="43740"/>
                    <a:pt x="1565" y="43823"/>
                  </a:cubicBezTo>
                  <a:cubicBezTo>
                    <a:pt x="1572" y="43826"/>
                    <a:pt x="1579" y="43827"/>
                    <a:pt x="1585" y="43827"/>
                  </a:cubicBezTo>
                  <a:cubicBezTo>
                    <a:pt x="1636" y="43827"/>
                    <a:pt x="1665" y="43758"/>
                    <a:pt x="1628" y="43740"/>
                  </a:cubicBezTo>
                  <a:lnTo>
                    <a:pt x="1314" y="43593"/>
                  </a:lnTo>
                  <a:cubicBezTo>
                    <a:pt x="1254" y="43534"/>
                    <a:pt x="572" y="43153"/>
                    <a:pt x="468" y="43007"/>
                  </a:cubicBezTo>
                  <a:lnTo>
                    <a:pt x="468" y="43007"/>
                  </a:lnTo>
                  <a:cubicBezTo>
                    <a:pt x="585" y="43158"/>
                    <a:pt x="1468" y="43409"/>
                    <a:pt x="1628" y="43489"/>
                  </a:cubicBezTo>
                  <a:cubicBezTo>
                    <a:pt x="1670" y="43509"/>
                    <a:pt x="1753" y="43551"/>
                    <a:pt x="1858" y="43635"/>
                  </a:cubicBezTo>
                  <a:cubicBezTo>
                    <a:pt x="2046" y="43761"/>
                    <a:pt x="2193" y="43865"/>
                    <a:pt x="2381" y="44012"/>
                  </a:cubicBezTo>
                  <a:cubicBezTo>
                    <a:pt x="2025" y="44116"/>
                    <a:pt x="1649" y="44221"/>
                    <a:pt x="1314" y="44346"/>
                  </a:cubicBezTo>
                  <a:cubicBezTo>
                    <a:pt x="1188" y="44388"/>
                    <a:pt x="1105" y="44577"/>
                    <a:pt x="1230" y="44660"/>
                  </a:cubicBezTo>
                  <a:cubicBezTo>
                    <a:pt x="1230" y="44660"/>
                    <a:pt x="1251" y="44660"/>
                    <a:pt x="1251" y="44681"/>
                  </a:cubicBezTo>
                  <a:lnTo>
                    <a:pt x="1251" y="44765"/>
                  </a:lnTo>
                  <a:cubicBezTo>
                    <a:pt x="1147" y="44598"/>
                    <a:pt x="1105" y="44388"/>
                    <a:pt x="1126" y="44116"/>
                  </a:cubicBezTo>
                  <a:cubicBezTo>
                    <a:pt x="1138" y="44019"/>
                    <a:pt x="1051" y="43964"/>
                    <a:pt x="968" y="43964"/>
                  </a:cubicBezTo>
                  <a:cubicBezTo>
                    <a:pt x="908" y="43964"/>
                    <a:pt x="850" y="43992"/>
                    <a:pt x="833" y="44053"/>
                  </a:cubicBezTo>
                  <a:cubicBezTo>
                    <a:pt x="686" y="45162"/>
                    <a:pt x="1544" y="45686"/>
                    <a:pt x="2569" y="45686"/>
                  </a:cubicBezTo>
                  <a:cubicBezTo>
                    <a:pt x="4369" y="45686"/>
                    <a:pt x="6357" y="45079"/>
                    <a:pt x="8135" y="44786"/>
                  </a:cubicBezTo>
                  <a:cubicBezTo>
                    <a:pt x="12341" y="44074"/>
                    <a:pt x="16588" y="43342"/>
                    <a:pt x="20794" y="42610"/>
                  </a:cubicBezTo>
                  <a:cubicBezTo>
                    <a:pt x="29038" y="41208"/>
                    <a:pt x="37303" y="39827"/>
                    <a:pt x="45547" y="38362"/>
                  </a:cubicBezTo>
                  <a:lnTo>
                    <a:pt x="45547" y="38362"/>
                  </a:lnTo>
                  <a:cubicBezTo>
                    <a:pt x="44668" y="39095"/>
                    <a:pt x="45693" y="40727"/>
                    <a:pt x="46279" y="41312"/>
                  </a:cubicBezTo>
                  <a:cubicBezTo>
                    <a:pt x="47681" y="42714"/>
                    <a:pt x="49857" y="42882"/>
                    <a:pt x="51719" y="42924"/>
                  </a:cubicBezTo>
                  <a:cubicBezTo>
                    <a:pt x="52247" y="42942"/>
                    <a:pt x="52830" y="42968"/>
                    <a:pt x="53430" y="42968"/>
                  </a:cubicBezTo>
                  <a:cubicBezTo>
                    <a:pt x="54852" y="42968"/>
                    <a:pt x="56370" y="42822"/>
                    <a:pt x="57473" y="42087"/>
                  </a:cubicBezTo>
                  <a:cubicBezTo>
                    <a:pt x="58833" y="41187"/>
                    <a:pt x="59105" y="39513"/>
                    <a:pt x="59272" y="37986"/>
                  </a:cubicBezTo>
                  <a:cubicBezTo>
                    <a:pt x="67014" y="40308"/>
                    <a:pt x="75174" y="41752"/>
                    <a:pt x="83146" y="43007"/>
                  </a:cubicBezTo>
                  <a:cubicBezTo>
                    <a:pt x="87080" y="43635"/>
                    <a:pt x="90993" y="44158"/>
                    <a:pt x="94947" y="44598"/>
                  </a:cubicBezTo>
                  <a:cubicBezTo>
                    <a:pt x="96014" y="44744"/>
                    <a:pt x="97081" y="44849"/>
                    <a:pt x="98190" y="44953"/>
                  </a:cubicBezTo>
                  <a:cubicBezTo>
                    <a:pt x="98544" y="44982"/>
                    <a:pt x="98985" y="45087"/>
                    <a:pt x="99382" y="45087"/>
                  </a:cubicBezTo>
                  <a:cubicBezTo>
                    <a:pt x="99571" y="45087"/>
                    <a:pt x="99751" y="45063"/>
                    <a:pt x="99906" y="44995"/>
                  </a:cubicBezTo>
                  <a:cubicBezTo>
                    <a:pt x="100513" y="44911"/>
                    <a:pt x="100764" y="44284"/>
                    <a:pt x="100387" y="43949"/>
                  </a:cubicBezTo>
                  <a:cubicBezTo>
                    <a:pt x="100346" y="43907"/>
                    <a:pt x="100325" y="43865"/>
                    <a:pt x="100241" y="43865"/>
                  </a:cubicBezTo>
                  <a:cubicBezTo>
                    <a:pt x="100220" y="43844"/>
                    <a:pt x="100199" y="43844"/>
                    <a:pt x="100178" y="43823"/>
                  </a:cubicBezTo>
                  <a:cubicBezTo>
                    <a:pt x="100143" y="43815"/>
                    <a:pt x="100116" y="43810"/>
                    <a:pt x="100091" y="43810"/>
                  </a:cubicBezTo>
                  <a:cubicBezTo>
                    <a:pt x="100056" y="43810"/>
                    <a:pt x="100027" y="43820"/>
                    <a:pt x="99990" y="43844"/>
                  </a:cubicBezTo>
                  <a:cubicBezTo>
                    <a:pt x="99781" y="43823"/>
                    <a:pt x="99550" y="43823"/>
                    <a:pt x="99341" y="43802"/>
                  </a:cubicBezTo>
                  <a:cubicBezTo>
                    <a:pt x="99284" y="43405"/>
                    <a:pt x="98967" y="43046"/>
                    <a:pt x="98639" y="43046"/>
                  </a:cubicBezTo>
                  <a:cubicBezTo>
                    <a:pt x="98483" y="43046"/>
                    <a:pt x="98325" y="43126"/>
                    <a:pt x="98190" y="43321"/>
                  </a:cubicBezTo>
                  <a:cubicBezTo>
                    <a:pt x="98086" y="43447"/>
                    <a:pt x="98023" y="43593"/>
                    <a:pt x="98023" y="43698"/>
                  </a:cubicBezTo>
                  <a:cubicBezTo>
                    <a:pt x="97793" y="43656"/>
                    <a:pt x="97542" y="43656"/>
                    <a:pt x="97291" y="43635"/>
                  </a:cubicBezTo>
                  <a:lnTo>
                    <a:pt x="97291" y="43530"/>
                  </a:lnTo>
                  <a:cubicBezTo>
                    <a:pt x="96516" y="41731"/>
                    <a:pt x="95700" y="39952"/>
                    <a:pt x="94926" y="38153"/>
                  </a:cubicBezTo>
                  <a:lnTo>
                    <a:pt x="94926" y="38153"/>
                  </a:lnTo>
                  <a:cubicBezTo>
                    <a:pt x="96035" y="39743"/>
                    <a:pt x="97040" y="41438"/>
                    <a:pt x="97856" y="43217"/>
                  </a:cubicBezTo>
                  <a:cubicBezTo>
                    <a:pt x="97869" y="43257"/>
                    <a:pt x="97899" y="43273"/>
                    <a:pt x="97934" y="43273"/>
                  </a:cubicBezTo>
                  <a:cubicBezTo>
                    <a:pt x="98008" y="43273"/>
                    <a:pt x="98100" y="43197"/>
                    <a:pt x="98086" y="43112"/>
                  </a:cubicBezTo>
                  <a:cubicBezTo>
                    <a:pt x="97563" y="41668"/>
                    <a:pt x="97019" y="40266"/>
                    <a:pt x="96496" y="38823"/>
                  </a:cubicBezTo>
                  <a:lnTo>
                    <a:pt x="96496" y="38823"/>
                  </a:lnTo>
                  <a:cubicBezTo>
                    <a:pt x="97374" y="40413"/>
                    <a:pt x="98316" y="41982"/>
                    <a:pt x="99299" y="43530"/>
                  </a:cubicBezTo>
                  <a:cubicBezTo>
                    <a:pt x="99326" y="43570"/>
                    <a:pt x="99364" y="43586"/>
                    <a:pt x="99402" y="43586"/>
                  </a:cubicBezTo>
                  <a:cubicBezTo>
                    <a:pt x="99485" y="43586"/>
                    <a:pt x="99566" y="43506"/>
                    <a:pt x="99509" y="43405"/>
                  </a:cubicBezTo>
                  <a:cubicBezTo>
                    <a:pt x="98713" y="41857"/>
                    <a:pt x="98044" y="40245"/>
                    <a:pt x="97563" y="38572"/>
                  </a:cubicBezTo>
                  <a:lnTo>
                    <a:pt x="97563" y="38572"/>
                  </a:lnTo>
                  <a:lnTo>
                    <a:pt x="99990" y="43028"/>
                  </a:lnTo>
                  <a:cubicBezTo>
                    <a:pt x="100018" y="43077"/>
                    <a:pt x="100060" y="43098"/>
                    <a:pt x="100100" y="43098"/>
                  </a:cubicBezTo>
                  <a:cubicBezTo>
                    <a:pt x="100180" y="43098"/>
                    <a:pt x="100255" y="43014"/>
                    <a:pt x="100199" y="42903"/>
                  </a:cubicBezTo>
                  <a:cubicBezTo>
                    <a:pt x="99467" y="41292"/>
                    <a:pt x="98965" y="39534"/>
                    <a:pt x="98211" y="37944"/>
                  </a:cubicBezTo>
                  <a:cubicBezTo>
                    <a:pt x="98136" y="37792"/>
                    <a:pt x="97961" y="37543"/>
                    <a:pt x="97982" y="37543"/>
                  </a:cubicBezTo>
                  <a:lnTo>
                    <a:pt x="97982" y="37543"/>
                  </a:lnTo>
                  <a:cubicBezTo>
                    <a:pt x="97989" y="37543"/>
                    <a:pt x="98026" y="37579"/>
                    <a:pt x="98107" y="37672"/>
                  </a:cubicBezTo>
                  <a:cubicBezTo>
                    <a:pt x="98421" y="38007"/>
                    <a:pt x="98672" y="38404"/>
                    <a:pt x="98944" y="38781"/>
                  </a:cubicBezTo>
                  <a:cubicBezTo>
                    <a:pt x="99404" y="39450"/>
                    <a:pt x="99801" y="40141"/>
                    <a:pt x="100199" y="40873"/>
                  </a:cubicBezTo>
                  <a:cubicBezTo>
                    <a:pt x="100225" y="40912"/>
                    <a:pt x="100262" y="40928"/>
                    <a:pt x="100300" y="40928"/>
                  </a:cubicBezTo>
                  <a:cubicBezTo>
                    <a:pt x="100384" y="40928"/>
                    <a:pt x="100466" y="40843"/>
                    <a:pt x="100408" y="40727"/>
                  </a:cubicBezTo>
                  <a:cubicBezTo>
                    <a:pt x="100073" y="39994"/>
                    <a:pt x="99718" y="39241"/>
                    <a:pt x="99383" y="38509"/>
                  </a:cubicBezTo>
                  <a:cubicBezTo>
                    <a:pt x="99299" y="38362"/>
                    <a:pt x="98881" y="37630"/>
                    <a:pt x="98923" y="37483"/>
                  </a:cubicBezTo>
                  <a:cubicBezTo>
                    <a:pt x="98931" y="37455"/>
                    <a:pt x="98950" y="37443"/>
                    <a:pt x="98978" y="37443"/>
                  </a:cubicBezTo>
                  <a:cubicBezTo>
                    <a:pt x="99090" y="37443"/>
                    <a:pt x="99336" y="37642"/>
                    <a:pt x="99488" y="37693"/>
                  </a:cubicBezTo>
                  <a:cubicBezTo>
                    <a:pt x="99508" y="37706"/>
                    <a:pt x="99529" y="37712"/>
                    <a:pt x="99549" y="37712"/>
                  </a:cubicBezTo>
                  <a:cubicBezTo>
                    <a:pt x="99653" y="37712"/>
                    <a:pt x="99736" y="37554"/>
                    <a:pt x="99613" y="37483"/>
                  </a:cubicBezTo>
                  <a:lnTo>
                    <a:pt x="98672" y="37044"/>
                  </a:lnTo>
                  <a:cubicBezTo>
                    <a:pt x="98655" y="37038"/>
                    <a:pt x="98639" y="37035"/>
                    <a:pt x="98624" y="37035"/>
                  </a:cubicBezTo>
                  <a:cubicBezTo>
                    <a:pt x="98539" y="37035"/>
                    <a:pt x="98472" y="37123"/>
                    <a:pt x="98525" y="37211"/>
                  </a:cubicBezTo>
                  <a:cubicBezTo>
                    <a:pt x="98776" y="37776"/>
                    <a:pt x="99048" y="38383"/>
                    <a:pt x="99299" y="38948"/>
                  </a:cubicBezTo>
                  <a:cubicBezTo>
                    <a:pt x="98860" y="38279"/>
                    <a:pt x="98400" y="37651"/>
                    <a:pt x="97877" y="37023"/>
                  </a:cubicBezTo>
                  <a:cubicBezTo>
                    <a:pt x="97852" y="36993"/>
                    <a:pt x="97822" y="36980"/>
                    <a:pt x="97791" y="36980"/>
                  </a:cubicBezTo>
                  <a:cubicBezTo>
                    <a:pt x="97714" y="36980"/>
                    <a:pt x="97637" y="37059"/>
                    <a:pt x="97667" y="37149"/>
                  </a:cubicBezTo>
                  <a:cubicBezTo>
                    <a:pt x="98086" y="38383"/>
                    <a:pt x="98525" y="39576"/>
                    <a:pt x="98985" y="40768"/>
                  </a:cubicBezTo>
                  <a:cubicBezTo>
                    <a:pt x="98400" y="39660"/>
                    <a:pt x="97793" y="38572"/>
                    <a:pt x="97186" y="37442"/>
                  </a:cubicBezTo>
                  <a:cubicBezTo>
                    <a:pt x="97159" y="37402"/>
                    <a:pt x="97124" y="37385"/>
                    <a:pt x="97089" y="37385"/>
                  </a:cubicBezTo>
                  <a:cubicBezTo>
                    <a:pt x="97015" y="37385"/>
                    <a:pt x="96942" y="37461"/>
                    <a:pt x="96956" y="37546"/>
                  </a:cubicBezTo>
                  <a:cubicBezTo>
                    <a:pt x="97312" y="38990"/>
                    <a:pt x="97814" y="40371"/>
                    <a:pt x="98400" y="41710"/>
                  </a:cubicBezTo>
                  <a:cubicBezTo>
                    <a:pt x="97458" y="40183"/>
                    <a:pt x="96579" y="38634"/>
                    <a:pt x="95784" y="37044"/>
                  </a:cubicBezTo>
                  <a:cubicBezTo>
                    <a:pt x="95764" y="37004"/>
                    <a:pt x="95729" y="36987"/>
                    <a:pt x="95692" y="36987"/>
                  </a:cubicBezTo>
                  <a:cubicBezTo>
                    <a:pt x="95611" y="36987"/>
                    <a:pt x="95519" y="37063"/>
                    <a:pt x="95533" y="37149"/>
                  </a:cubicBezTo>
                  <a:cubicBezTo>
                    <a:pt x="96035" y="38488"/>
                    <a:pt x="96537" y="39785"/>
                    <a:pt x="97019" y="41124"/>
                  </a:cubicBezTo>
                  <a:cubicBezTo>
                    <a:pt x="96224" y="39722"/>
                    <a:pt x="95366" y="38362"/>
                    <a:pt x="94361" y="37065"/>
                  </a:cubicBezTo>
                  <a:cubicBezTo>
                    <a:pt x="94329" y="37026"/>
                    <a:pt x="94289" y="37010"/>
                    <a:pt x="94252" y="37010"/>
                  </a:cubicBezTo>
                  <a:cubicBezTo>
                    <a:pt x="94167" y="37010"/>
                    <a:pt x="94094" y="37095"/>
                    <a:pt x="94152" y="37211"/>
                  </a:cubicBezTo>
                  <a:lnTo>
                    <a:pt x="96433" y="42380"/>
                  </a:lnTo>
                  <a:cubicBezTo>
                    <a:pt x="95366" y="40768"/>
                    <a:pt x="94445" y="39032"/>
                    <a:pt x="93692" y="37253"/>
                  </a:cubicBezTo>
                  <a:cubicBezTo>
                    <a:pt x="93672" y="37213"/>
                    <a:pt x="93637" y="37197"/>
                    <a:pt x="93600" y="37197"/>
                  </a:cubicBezTo>
                  <a:cubicBezTo>
                    <a:pt x="93521" y="37197"/>
                    <a:pt x="93433" y="37272"/>
                    <a:pt x="93462" y="37358"/>
                  </a:cubicBezTo>
                  <a:cubicBezTo>
                    <a:pt x="93671" y="38216"/>
                    <a:pt x="93922" y="39095"/>
                    <a:pt x="94215" y="39932"/>
                  </a:cubicBezTo>
                  <a:cubicBezTo>
                    <a:pt x="93671" y="38906"/>
                    <a:pt x="93064" y="37902"/>
                    <a:pt x="92415" y="36919"/>
                  </a:cubicBezTo>
                  <a:cubicBezTo>
                    <a:pt x="92385" y="36880"/>
                    <a:pt x="92337" y="36862"/>
                    <a:pt x="92291" y="36862"/>
                  </a:cubicBezTo>
                  <a:cubicBezTo>
                    <a:pt x="92212" y="36862"/>
                    <a:pt x="92138" y="36917"/>
                    <a:pt x="92164" y="37023"/>
                  </a:cubicBezTo>
                  <a:cubicBezTo>
                    <a:pt x="92646" y="38383"/>
                    <a:pt x="93085" y="39722"/>
                    <a:pt x="93566" y="41082"/>
                  </a:cubicBezTo>
                  <a:lnTo>
                    <a:pt x="91369" y="36542"/>
                  </a:lnTo>
                  <a:cubicBezTo>
                    <a:pt x="91349" y="36502"/>
                    <a:pt x="91314" y="36485"/>
                    <a:pt x="91277" y="36485"/>
                  </a:cubicBezTo>
                  <a:cubicBezTo>
                    <a:pt x="91196" y="36485"/>
                    <a:pt x="91104" y="36561"/>
                    <a:pt x="91118" y="36647"/>
                  </a:cubicBezTo>
                  <a:cubicBezTo>
                    <a:pt x="91390" y="37923"/>
                    <a:pt x="91746" y="39157"/>
                    <a:pt x="92227" y="40350"/>
                  </a:cubicBezTo>
                  <a:cubicBezTo>
                    <a:pt x="91390" y="38864"/>
                    <a:pt x="90553" y="37442"/>
                    <a:pt x="89695" y="35977"/>
                  </a:cubicBezTo>
                  <a:cubicBezTo>
                    <a:pt x="89665" y="35939"/>
                    <a:pt x="89620" y="35920"/>
                    <a:pt x="89579" y="35920"/>
                  </a:cubicBezTo>
                  <a:cubicBezTo>
                    <a:pt x="89507" y="35920"/>
                    <a:pt x="89446" y="35976"/>
                    <a:pt x="89486" y="36082"/>
                  </a:cubicBezTo>
                  <a:cubicBezTo>
                    <a:pt x="89842" y="37295"/>
                    <a:pt x="90239" y="38530"/>
                    <a:pt x="90679" y="39743"/>
                  </a:cubicBezTo>
                  <a:cubicBezTo>
                    <a:pt x="90846" y="40183"/>
                    <a:pt x="91014" y="40601"/>
                    <a:pt x="91202" y="41040"/>
                  </a:cubicBezTo>
                  <a:cubicBezTo>
                    <a:pt x="91076" y="40873"/>
                    <a:pt x="90972" y="40706"/>
                    <a:pt x="90867" y="40559"/>
                  </a:cubicBezTo>
                  <a:cubicBezTo>
                    <a:pt x="90490" y="39952"/>
                    <a:pt x="90135" y="39325"/>
                    <a:pt x="89758" y="38718"/>
                  </a:cubicBezTo>
                  <a:cubicBezTo>
                    <a:pt x="89026" y="37483"/>
                    <a:pt x="88335" y="36291"/>
                    <a:pt x="87603" y="35056"/>
                  </a:cubicBezTo>
                  <a:cubicBezTo>
                    <a:pt x="87577" y="35017"/>
                    <a:pt x="87540" y="35000"/>
                    <a:pt x="87505" y="35000"/>
                  </a:cubicBezTo>
                  <a:cubicBezTo>
                    <a:pt x="87426" y="35000"/>
                    <a:pt x="87351" y="35081"/>
                    <a:pt x="87394" y="35182"/>
                  </a:cubicBezTo>
                  <a:cubicBezTo>
                    <a:pt x="87980" y="36500"/>
                    <a:pt x="88586" y="37776"/>
                    <a:pt x="89193" y="39095"/>
                  </a:cubicBezTo>
                  <a:cubicBezTo>
                    <a:pt x="89507" y="39743"/>
                    <a:pt x="89800" y="40392"/>
                    <a:pt x="90114" y="41040"/>
                  </a:cubicBezTo>
                  <a:cubicBezTo>
                    <a:pt x="90135" y="41124"/>
                    <a:pt x="90177" y="41208"/>
                    <a:pt x="90218" y="41292"/>
                  </a:cubicBezTo>
                  <a:cubicBezTo>
                    <a:pt x="88921" y="39199"/>
                    <a:pt x="87603" y="37232"/>
                    <a:pt x="86557" y="34973"/>
                  </a:cubicBezTo>
                  <a:cubicBezTo>
                    <a:pt x="86536" y="34932"/>
                    <a:pt x="86500" y="34915"/>
                    <a:pt x="86463" y="34915"/>
                  </a:cubicBezTo>
                  <a:cubicBezTo>
                    <a:pt x="86387" y="34915"/>
                    <a:pt x="86305" y="34986"/>
                    <a:pt x="86348" y="35056"/>
                  </a:cubicBezTo>
                  <a:cubicBezTo>
                    <a:pt x="86787" y="36312"/>
                    <a:pt x="87226" y="37588"/>
                    <a:pt x="87666" y="38844"/>
                  </a:cubicBezTo>
                  <a:cubicBezTo>
                    <a:pt x="87875" y="39450"/>
                    <a:pt x="88084" y="40057"/>
                    <a:pt x="88294" y="40622"/>
                  </a:cubicBezTo>
                  <a:lnTo>
                    <a:pt x="88440" y="40978"/>
                  </a:lnTo>
                  <a:cubicBezTo>
                    <a:pt x="88294" y="40789"/>
                    <a:pt x="88189" y="40622"/>
                    <a:pt x="88147" y="40517"/>
                  </a:cubicBezTo>
                  <a:cubicBezTo>
                    <a:pt x="87854" y="39973"/>
                    <a:pt x="87561" y="39450"/>
                    <a:pt x="87289" y="38906"/>
                  </a:cubicBezTo>
                  <a:cubicBezTo>
                    <a:pt x="86620" y="37693"/>
                    <a:pt x="85971" y="36479"/>
                    <a:pt x="85322" y="35266"/>
                  </a:cubicBezTo>
                  <a:cubicBezTo>
                    <a:pt x="85302" y="35232"/>
                    <a:pt x="85268" y="35218"/>
                    <a:pt x="85232" y="35218"/>
                  </a:cubicBezTo>
                  <a:cubicBezTo>
                    <a:pt x="85154" y="35218"/>
                    <a:pt x="85070" y="35284"/>
                    <a:pt x="85113" y="35370"/>
                  </a:cubicBezTo>
                  <a:cubicBezTo>
                    <a:pt x="85615" y="36584"/>
                    <a:pt x="86097" y="37776"/>
                    <a:pt x="86599" y="39011"/>
                  </a:cubicBezTo>
                  <a:lnTo>
                    <a:pt x="87310" y="40727"/>
                  </a:lnTo>
                  <a:cubicBezTo>
                    <a:pt x="87205" y="40580"/>
                    <a:pt x="87101" y="40413"/>
                    <a:pt x="87017" y="40287"/>
                  </a:cubicBezTo>
                  <a:lnTo>
                    <a:pt x="85971" y="38467"/>
                  </a:lnTo>
                  <a:cubicBezTo>
                    <a:pt x="85301" y="37232"/>
                    <a:pt x="84590" y="35998"/>
                    <a:pt x="83900" y="34763"/>
                  </a:cubicBezTo>
                  <a:cubicBezTo>
                    <a:pt x="83886" y="34729"/>
                    <a:pt x="83855" y="34715"/>
                    <a:pt x="83820" y="34715"/>
                  </a:cubicBezTo>
                  <a:cubicBezTo>
                    <a:pt x="83748" y="34715"/>
                    <a:pt x="83662" y="34776"/>
                    <a:pt x="83690" y="34847"/>
                  </a:cubicBezTo>
                  <a:cubicBezTo>
                    <a:pt x="84172" y="35977"/>
                    <a:pt x="84611" y="37107"/>
                    <a:pt x="85092" y="38216"/>
                  </a:cubicBezTo>
                  <a:cubicBezTo>
                    <a:pt x="84297" y="36751"/>
                    <a:pt x="83418" y="35307"/>
                    <a:pt x="82477" y="33926"/>
                  </a:cubicBezTo>
                  <a:cubicBezTo>
                    <a:pt x="82447" y="33890"/>
                    <a:pt x="82405" y="33874"/>
                    <a:pt x="82365" y="33874"/>
                  </a:cubicBezTo>
                  <a:cubicBezTo>
                    <a:pt x="82292" y="33874"/>
                    <a:pt x="82227" y="33929"/>
                    <a:pt x="82268" y="34010"/>
                  </a:cubicBezTo>
                  <a:cubicBezTo>
                    <a:pt x="82477" y="34512"/>
                    <a:pt x="83900" y="38069"/>
                    <a:pt x="84590" y="39555"/>
                  </a:cubicBezTo>
                  <a:cubicBezTo>
                    <a:pt x="83753" y="38069"/>
                    <a:pt x="81744" y="34533"/>
                    <a:pt x="81472" y="34031"/>
                  </a:cubicBezTo>
                  <a:cubicBezTo>
                    <a:pt x="81445" y="33997"/>
                    <a:pt x="81409" y="33983"/>
                    <a:pt x="81374" y="33983"/>
                  </a:cubicBezTo>
                  <a:cubicBezTo>
                    <a:pt x="81302" y="33983"/>
                    <a:pt x="81235" y="34044"/>
                    <a:pt x="81263" y="34115"/>
                  </a:cubicBezTo>
                  <a:cubicBezTo>
                    <a:pt x="81535" y="35077"/>
                    <a:pt x="81870" y="36040"/>
                    <a:pt x="82226" y="37002"/>
                  </a:cubicBezTo>
                  <a:cubicBezTo>
                    <a:pt x="81598" y="35872"/>
                    <a:pt x="80970" y="34763"/>
                    <a:pt x="80343" y="33634"/>
                  </a:cubicBezTo>
                  <a:cubicBezTo>
                    <a:pt x="80323" y="33595"/>
                    <a:pt x="80292" y="33578"/>
                    <a:pt x="80260" y="33578"/>
                  </a:cubicBezTo>
                  <a:cubicBezTo>
                    <a:pt x="80186" y="33578"/>
                    <a:pt x="80104" y="33664"/>
                    <a:pt x="80133" y="33780"/>
                  </a:cubicBezTo>
                  <a:cubicBezTo>
                    <a:pt x="80656" y="34973"/>
                    <a:pt x="81179" y="36165"/>
                    <a:pt x="81682" y="37358"/>
                  </a:cubicBezTo>
                  <a:cubicBezTo>
                    <a:pt x="81954" y="37965"/>
                    <a:pt x="82205" y="38572"/>
                    <a:pt x="82477" y="39136"/>
                  </a:cubicBezTo>
                  <a:cubicBezTo>
                    <a:pt x="82372" y="38969"/>
                    <a:pt x="82226" y="38823"/>
                    <a:pt x="82163" y="38655"/>
                  </a:cubicBezTo>
                  <a:cubicBezTo>
                    <a:pt x="81786" y="38090"/>
                    <a:pt x="81451" y="37483"/>
                    <a:pt x="81075" y="36919"/>
                  </a:cubicBezTo>
                  <a:cubicBezTo>
                    <a:pt x="80384" y="35726"/>
                    <a:pt x="79673" y="34596"/>
                    <a:pt x="78962" y="33403"/>
                  </a:cubicBezTo>
                  <a:cubicBezTo>
                    <a:pt x="78934" y="33369"/>
                    <a:pt x="78898" y="33355"/>
                    <a:pt x="78864" y="33355"/>
                  </a:cubicBezTo>
                  <a:cubicBezTo>
                    <a:pt x="78791" y="33355"/>
                    <a:pt x="78724" y="33416"/>
                    <a:pt x="78752" y="33487"/>
                  </a:cubicBezTo>
                  <a:cubicBezTo>
                    <a:pt x="79296" y="34826"/>
                    <a:pt x="79861" y="36165"/>
                    <a:pt x="80405" y="37463"/>
                  </a:cubicBezTo>
                  <a:cubicBezTo>
                    <a:pt x="80552" y="37860"/>
                    <a:pt x="80719" y="38258"/>
                    <a:pt x="80866" y="38613"/>
                  </a:cubicBezTo>
                  <a:cubicBezTo>
                    <a:pt x="80615" y="38090"/>
                    <a:pt x="80343" y="37567"/>
                    <a:pt x="80071" y="37044"/>
                  </a:cubicBezTo>
                  <a:cubicBezTo>
                    <a:pt x="79401" y="35726"/>
                    <a:pt x="78731" y="34450"/>
                    <a:pt x="78083" y="33152"/>
                  </a:cubicBezTo>
                  <a:cubicBezTo>
                    <a:pt x="78061" y="33110"/>
                    <a:pt x="78023" y="33091"/>
                    <a:pt x="77984" y="33091"/>
                  </a:cubicBezTo>
                  <a:cubicBezTo>
                    <a:pt x="77909" y="33091"/>
                    <a:pt x="77832" y="33160"/>
                    <a:pt x="77874" y="33257"/>
                  </a:cubicBezTo>
                  <a:cubicBezTo>
                    <a:pt x="77915" y="33424"/>
                    <a:pt x="77936" y="33592"/>
                    <a:pt x="77999" y="33780"/>
                  </a:cubicBezTo>
                  <a:cubicBezTo>
                    <a:pt x="77685" y="33194"/>
                    <a:pt x="77350" y="32587"/>
                    <a:pt x="76974" y="32022"/>
                  </a:cubicBezTo>
                  <a:cubicBezTo>
                    <a:pt x="76945" y="31987"/>
                    <a:pt x="76907" y="31970"/>
                    <a:pt x="76870" y="3197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40"/>
            <p:cNvSpPr/>
            <p:nvPr/>
          </p:nvSpPr>
          <p:spPr>
            <a:xfrm>
              <a:off x="3017850" y="1973975"/>
              <a:ext cx="59000" cy="78875"/>
            </a:xfrm>
            <a:custGeom>
              <a:avLst/>
              <a:gdLst/>
              <a:ahLst/>
              <a:cxnLst/>
              <a:rect l="l" t="t" r="r" b="b"/>
              <a:pathLst>
                <a:path w="2360" h="3155" extrusionOk="0">
                  <a:moveTo>
                    <a:pt x="1050" y="574"/>
                  </a:moveTo>
                  <a:lnTo>
                    <a:pt x="1148" y="639"/>
                  </a:lnTo>
                  <a:cubicBezTo>
                    <a:pt x="1115" y="616"/>
                    <a:pt x="1082" y="594"/>
                    <a:pt x="1050" y="574"/>
                  </a:cubicBezTo>
                  <a:close/>
                  <a:moveTo>
                    <a:pt x="170" y="0"/>
                  </a:moveTo>
                  <a:cubicBezTo>
                    <a:pt x="117" y="0"/>
                    <a:pt x="72" y="65"/>
                    <a:pt x="123" y="116"/>
                  </a:cubicBezTo>
                  <a:cubicBezTo>
                    <a:pt x="583" y="807"/>
                    <a:pt x="1127" y="1413"/>
                    <a:pt x="1650" y="2062"/>
                  </a:cubicBezTo>
                  <a:cubicBezTo>
                    <a:pt x="1670" y="2088"/>
                    <a:pt x="1687" y="2112"/>
                    <a:pt x="1704" y="2133"/>
                  </a:cubicBezTo>
                  <a:lnTo>
                    <a:pt x="1704" y="2133"/>
                  </a:lnTo>
                  <a:cubicBezTo>
                    <a:pt x="1669" y="2106"/>
                    <a:pt x="1630" y="2075"/>
                    <a:pt x="1587" y="2041"/>
                  </a:cubicBezTo>
                  <a:cubicBezTo>
                    <a:pt x="1085" y="1685"/>
                    <a:pt x="583" y="1372"/>
                    <a:pt x="102" y="995"/>
                  </a:cubicBezTo>
                  <a:cubicBezTo>
                    <a:pt x="93" y="992"/>
                    <a:pt x="85" y="991"/>
                    <a:pt x="77" y="991"/>
                  </a:cubicBezTo>
                  <a:cubicBezTo>
                    <a:pt x="29" y="991"/>
                    <a:pt x="0" y="1042"/>
                    <a:pt x="18" y="1079"/>
                  </a:cubicBezTo>
                  <a:cubicBezTo>
                    <a:pt x="60" y="1183"/>
                    <a:pt x="1190" y="2773"/>
                    <a:pt x="1190" y="2773"/>
                  </a:cubicBezTo>
                  <a:cubicBezTo>
                    <a:pt x="1181" y="2782"/>
                    <a:pt x="1167" y="2786"/>
                    <a:pt x="1148" y="2786"/>
                  </a:cubicBezTo>
                  <a:cubicBezTo>
                    <a:pt x="1077" y="2786"/>
                    <a:pt x="941" y="2726"/>
                    <a:pt x="792" y="2627"/>
                  </a:cubicBezTo>
                  <a:lnTo>
                    <a:pt x="792" y="2627"/>
                  </a:lnTo>
                  <a:lnTo>
                    <a:pt x="1462" y="3150"/>
                  </a:lnTo>
                  <a:cubicBezTo>
                    <a:pt x="1468" y="3153"/>
                    <a:pt x="1473" y="3154"/>
                    <a:pt x="1479" y="3154"/>
                  </a:cubicBezTo>
                  <a:cubicBezTo>
                    <a:pt x="1514" y="3154"/>
                    <a:pt x="1543" y="3102"/>
                    <a:pt x="1525" y="3066"/>
                  </a:cubicBezTo>
                  <a:cubicBezTo>
                    <a:pt x="1380" y="2860"/>
                    <a:pt x="505" y="1375"/>
                    <a:pt x="379" y="1371"/>
                  </a:cubicBezTo>
                  <a:lnTo>
                    <a:pt x="379" y="1371"/>
                  </a:lnTo>
                  <a:cubicBezTo>
                    <a:pt x="387" y="1370"/>
                    <a:pt x="395" y="1369"/>
                    <a:pt x="404" y="1369"/>
                  </a:cubicBezTo>
                  <a:cubicBezTo>
                    <a:pt x="796" y="1369"/>
                    <a:pt x="2013" y="2465"/>
                    <a:pt x="2257" y="2648"/>
                  </a:cubicBezTo>
                  <a:cubicBezTo>
                    <a:pt x="2264" y="2650"/>
                    <a:pt x="2270" y="2651"/>
                    <a:pt x="2277" y="2651"/>
                  </a:cubicBezTo>
                  <a:cubicBezTo>
                    <a:pt x="2328" y="2651"/>
                    <a:pt x="2359" y="2583"/>
                    <a:pt x="2341" y="2564"/>
                  </a:cubicBezTo>
                  <a:cubicBezTo>
                    <a:pt x="2048" y="2313"/>
                    <a:pt x="478" y="367"/>
                    <a:pt x="478" y="367"/>
                  </a:cubicBezTo>
                  <a:cubicBezTo>
                    <a:pt x="493" y="365"/>
                    <a:pt x="507" y="365"/>
                    <a:pt x="522" y="365"/>
                  </a:cubicBezTo>
                  <a:cubicBezTo>
                    <a:pt x="663" y="365"/>
                    <a:pt x="843" y="441"/>
                    <a:pt x="1050" y="574"/>
                  </a:cubicBezTo>
                  <a:lnTo>
                    <a:pt x="1050" y="574"/>
                  </a:lnTo>
                  <a:lnTo>
                    <a:pt x="206" y="11"/>
                  </a:lnTo>
                  <a:cubicBezTo>
                    <a:pt x="195" y="4"/>
                    <a:pt x="182"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40"/>
            <p:cNvSpPr/>
            <p:nvPr/>
          </p:nvSpPr>
          <p:spPr>
            <a:xfrm>
              <a:off x="3092050" y="1779125"/>
              <a:ext cx="900" cy="4775"/>
            </a:xfrm>
            <a:custGeom>
              <a:avLst/>
              <a:gdLst/>
              <a:ahLst/>
              <a:cxnLst/>
              <a:rect l="l" t="t" r="r" b="b"/>
              <a:pathLst>
                <a:path w="36" h="191" extrusionOk="0">
                  <a:moveTo>
                    <a:pt x="0" y="1"/>
                  </a:moveTo>
                  <a:cubicBezTo>
                    <a:pt x="12" y="114"/>
                    <a:pt x="29" y="191"/>
                    <a:pt x="33" y="191"/>
                  </a:cubicBezTo>
                  <a:cubicBezTo>
                    <a:pt x="36" y="191"/>
                    <a:pt x="29" y="135"/>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40"/>
            <p:cNvSpPr/>
            <p:nvPr/>
          </p:nvSpPr>
          <p:spPr>
            <a:xfrm>
              <a:off x="2998425" y="2019925"/>
              <a:ext cx="38975" cy="39125"/>
            </a:xfrm>
            <a:custGeom>
              <a:avLst/>
              <a:gdLst/>
              <a:ahLst/>
              <a:cxnLst/>
              <a:rect l="l" t="t" r="r" b="b"/>
              <a:pathLst>
                <a:path w="1559" h="1565" extrusionOk="0">
                  <a:moveTo>
                    <a:pt x="972" y="438"/>
                  </a:moveTo>
                  <a:cubicBezTo>
                    <a:pt x="990" y="450"/>
                    <a:pt x="1007" y="463"/>
                    <a:pt x="1025" y="475"/>
                  </a:cubicBezTo>
                  <a:cubicBezTo>
                    <a:pt x="1008" y="461"/>
                    <a:pt x="990" y="449"/>
                    <a:pt x="972" y="438"/>
                  </a:cubicBezTo>
                  <a:close/>
                  <a:moveTo>
                    <a:pt x="402" y="1"/>
                  </a:moveTo>
                  <a:cubicBezTo>
                    <a:pt x="382" y="1"/>
                    <a:pt x="361" y="45"/>
                    <a:pt x="377" y="78"/>
                  </a:cubicBezTo>
                  <a:cubicBezTo>
                    <a:pt x="502" y="266"/>
                    <a:pt x="816" y="894"/>
                    <a:pt x="1067" y="1124"/>
                  </a:cubicBezTo>
                  <a:cubicBezTo>
                    <a:pt x="753" y="977"/>
                    <a:pt x="167" y="663"/>
                    <a:pt x="84" y="622"/>
                  </a:cubicBezTo>
                  <a:cubicBezTo>
                    <a:pt x="21" y="622"/>
                    <a:pt x="0" y="663"/>
                    <a:pt x="21" y="705"/>
                  </a:cubicBezTo>
                  <a:cubicBezTo>
                    <a:pt x="84" y="789"/>
                    <a:pt x="314" y="1082"/>
                    <a:pt x="544" y="1354"/>
                  </a:cubicBezTo>
                  <a:cubicBezTo>
                    <a:pt x="523" y="1291"/>
                    <a:pt x="502" y="1228"/>
                    <a:pt x="481" y="1186"/>
                  </a:cubicBezTo>
                  <a:cubicBezTo>
                    <a:pt x="318" y="1040"/>
                    <a:pt x="308" y="957"/>
                    <a:pt x="469" y="957"/>
                  </a:cubicBezTo>
                  <a:cubicBezTo>
                    <a:pt x="515" y="957"/>
                    <a:pt x="575" y="963"/>
                    <a:pt x="649" y="977"/>
                  </a:cubicBezTo>
                  <a:cubicBezTo>
                    <a:pt x="942" y="1124"/>
                    <a:pt x="1214" y="1312"/>
                    <a:pt x="1444" y="1542"/>
                  </a:cubicBezTo>
                  <a:cubicBezTo>
                    <a:pt x="1454" y="1558"/>
                    <a:pt x="1467" y="1564"/>
                    <a:pt x="1480" y="1564"/>
                  </a:cubicBezTo>
                  <a:cubicBezTo>
                    <a:pt x="1520" y="1564"/>
                    <a:pt x="1559" y="1506"/>
                    <a:pt x="1527" y="1458"/>
                  </a:cubicBezTo>
                  <a:cubicBezTo>
                    <a:pt x="1276" y="1207"/>
                    <a:pt x="1046" y="935"/>
                    <a:pt x="837" y="663"/>
                  </a:cubicBezTo>
                  <a:cubicBezTo>
                    <a:pt x="634" y="460"/>
                    <a:pt x="554" y="353"/>
                    <a:pt x="642" y="353"/>
                  </a:cubicBezTo>
                  <a:cubicBezTo>
                    <a:pt x="663" y="353"/>
                    <a:pt x="693" y="359"/>
                    <a:pt x="732" y="370"/>
                  </a:cubicBezTo>
                  <a:cubicBezTo>
                    <a:pt x="802" y="370"/>
                    <a:pt x="886" y="385"/>
                    <a:pt x="972" y="438"/>
                  </a:cubicBezTo>
                  <a:lnTo>
                    <a:pt x="972" y="438"/>
                  </a:lnTo>
                  <a:cubicBezTo>
                    <a:pt x="724" y="260"/>
                    <a:pt x="516" y="73"/>
                    <a:pt x="418" y="15"/>
                  </a:cubicBezTo>
                  <a:cubicBezTo>
                    <a:pt x="414" y="5"/>
                    <a:pt x="408"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40"/>
            <p:cNvSpPr/>
            <p:nvPr/>
          </p:nvSpPr>
          <p:spPr>
            <a:xfrm>
              <a:off x="3072700" y="1772325"/>
              <a:ext cx="25" cy="25"/>
            </a:xfrm>
            <a:custGeom>
              <a:avLst/>
              <a:gdLst/>
              <a:ahLst/>
              <a:cxnLst/>
              <a:rect l="l" t="t" r="r" b="b"/>
              <a:pathLst>
                <a:path w="1" h="1" extrusionOk="0">
                  <a:moveTo>
                    <a:pt x="0" y="1"/>
                  </a:move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40"/>
            <p:cNvSpPr/>
            <p:nvPr/>
          </p:nvSpPr>
          <p:spPr>
            <a:xfrm>
              <a:off x="3024050" y="2031275"/>
              <a:ext cx="13100" cy="8375"/>
            </a:xfrm>
            <a:custGeom>
              <a:avLst/>
              <a:gdLst/>
              <a:ahLst/>
              <a:cxnLst/>
              <a:rect l="l" t="t" r="r" b="b"/>
              <a:pathLst>
                <a:path w="524" h="335" extrusionOk="0">
                  <a:moveTo>
                    <a:pt x="0" y="0"/>
                  </a:moveTo>
                  <a:lnTo>
                    <a:pt x="0" y="0"/>
                  </a:lnTo>
                  <a:cubicBezTo>
                    <a:pt x="160" y="106"/>
                    <a:pt x="319" y="198"/>
                    <a:pt x="453" y="287"/>
                  </a:cubicBezTo>
                  <a:lnTo>
                    <a:pt x="453" y="287"/>
                  </a:lnTo>
                  <a:cubicBezTo>
                    <a:pt x="293" y="174"/>
                    <a:pt x="147" y="55"/>
                    <a:pt x="0" y="0"/>
                  </a:cubicBezTo>
                  <a:close/>
                  <a:moveTo>
                    <a:pt x="453" y="287"/>
                  </a:moveTo>
                  <a:cubicBezTo>
                    <a:pt x="476" y="303"/>
                    <a:pt x="500" y="319"/>
                    <a:pt x="523" y="335"/>
                  </a:cubicBezTo>
                  <a:cubicBezTo>
                    <a:pt x="501" y="319"/>
                    <a:pt x="478" y="303"/>
                    <a:pt x="453" y="28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40"/>
            <p:cNvSpPr/>
            <p:nvPr/>
          </p:nvSpPr>
          <p:spPr>
            <a:xfrm>
              <a:off x="3023250" y="1762400"/>
              <a:ext cx="129500" cy="267875"/>
            </a:xfrm>
            <a:custGeom>
              <a:avLst/>
              <a:gdLst/>
              <a:ahLst/>
              <a:cxnLst/>
              <a:rect l="l" t="t" r="r" b="b"/>
              <a:pathLst>
                <a:path w="5180" h="10715" extrusionOk="0">
                  <a:moveTo>
                    <a:pt x="3206" y="3842"/>
                  </a:moveTo>
                  <a:lnTo>
                    <a:pt x="3206" y="3842"/>
                  </a:lnTo>
                  <a:cubicBezTo>
                    <a:pt x="3321" y="3934"/>
                    <a:pt x="3432" y="4025"/>
                    <a:pt x="3538" y="4114"/>
                  </a:cubicBezTo>
                  <a:lnTo>
                    <a:pt x="3538" y="4114"/>
                  </a:lnTo>
                  <a:cubicBezTo>
                    <a:pt x="3467" y="4055"/>
                    <a:pt x="3397" y="3994"/>
                    <a:pt x="3327" y="3933"/>
                  </a:cubicBezTo>
                  <a:lnTo>
                    <a:pt x="3327" y="3933"/>
                  </a:lnTo>
                  <a:cubicBezTo>
                    <a:pt x="3287" y="3903"/>
                    <a:pt x="3246" y="3872"/>
                    <a:pt x="3206" y="3842"/>
                  </a:cubicBezTo>
                  <a:close/>
                  <a:moveTo>
                    <a:pt x="3538" y="4114"/>
                  </a:moveTo>
                  <a:cubicBezTo>
                    <a:pt x="3541" y="4117"/>
                    <a:pt x="3544" y="4120"/>
                    <a:pt x="3547" y="4122"/>
                  </a:cubicBezTo>
                  <a:cubicBezTo>
                    <a:pt x="3544" y="4120"/>
                    <a:pt x="3541" y="4117"/>
                    <a:pt x="3538" y="4114"/>
                  </a:cubicBezTo>
                  <a:close/>
                  <a:moveTo>
                    <a:pt x="2556" y="0"/>
                  </a:moveTo>
                  <a:cubicBezTo>
                    <a:pt x="2547" y="0"/>
                    <a:pt x="2543" y="36"/>
                    <a:pt x="2543" y="126"/>
                  </a:cubicBezTo>
                  <a:cubicBezTo>
                    <a:pt x="2438" y="105"/>
                    <a:pt x="2355" y="42"/>
                    <a:pt x="2250" y="21"/>
                  </a:cubicBezTo>
                  <a:cubicBezTo>
                    <a:pt x="2244" y="20"/>
                    <a:pt x="2238" y="19"/>
                    <a:pt x="2232" y="19"/>
                  </a:cubicBezTo>
                  <a:cubicBezTo>
                    <a:pt x="2161" y="19"/>
                    <a:pt x="2131" y="129"/>
                    <a:pt x="2208" y="168"/>
                  </a:cubicBezTo>
                  <a:cubicBezTo>
                    <a:pt x="2600" y="414"/>
                    <a:pt x="2519" y="475"/>
                    <a:pt x="2352" y="475"/>
                  </a:cubicBezTo>
                  <a:cubicBezTo>
                    <a:pt x="2207" y="475"/>
                    <a:pt x="1998" y="429"/>
                    <a:pt x="1978" y="419"/>
                  </a:cubicBezTo>
                  <a:cubicBezTo>
                    <a:pt x="1894" y="419"/>
                    <a:pt x="1874" y="524"/>
                    <a:pt x="1915" y="544"/>
                  </a:cubicBezTo>
                  <a:cubicBezTo>
                    <a:pt x="2104" y="691"/>
                    <a:pt x="3129" y="1612"/>
                    <a:pt x="3024" y="1737"/>
                  </a:cubicBezTo>
                  <a:cubicBezTo>
                    <a:pt x="3021" y="1741"/>
                    <a:pt x="3015" y="1742"/>
                    <a:pt x="3006" y="1742"/>
                  </a:cubicBezTo>
                  <a:cubicBezTo>
                    <a:pt x="2865" y="1742"/>
                    <a:pt x="2077" y="1273"/>
                    <a:pt x="1978" y="1214"/>
                  </a:cubicBezTo>
                  <a:cubicBezTo>
                    <a:pt x="1965" y="1207"/>
                    <a:pt x="1952" y="1204"/>
                    <a:pt x="1939" y="1204"/>
                  </a:cubicBezTo>
                  <a:cubicBezTo>
                    <a:pt x="1872" y="1204"/>
                    <a:pt x="1821" y="1290"/>
                    <a:pt x="1874" y="1360"/>
                  </a:cubicBezTo>
                  <a:cubicBezTo>
                    <a:pt x="2083" y="1591"/>
                    <a:pt x="3234" y="2658"/>
                    <a:pt x="3171" y="2888"/>
                  </a:cubicBezTo>
                  <a:cubicBezTo>
                    <a:pt x="3192" y="2783"/>
                    <a:pt x="1518" y="1925"/>
                    <a:pt x="1392" y="1842"/>
                  </a:cubicBezTo>
                  <a:cubicBezTo>
                    <a:pt x="1379" y="1835"/>
                    <a:pt x="1367" y="1832"/>
                    <a:pt x="1355" y="1832"/>
                  </a:cubicBezTo>
                  <a:cubicBezTo>
                    <a:pt x="1291" y="1832"/>
                    <a:pt x="1252" y="1918"/>
                    <a:pt x="1288" y="1988"/>
                  </a:cubicBezTo>
                  <a:cubicBezTo>
                    <a:pt x="1952" y="2614"/>
                    <a:pt x="2616" y="3310"/>
                    <a:pt x="3327" y="3933"/>
                  </a:cubicBezTo>
                  <a:lnTo>
                    <a:pt x="3327" y="3933"/>
                  </a:lnTo>
                  <a:cubicBezTo>
                    <a:pt x="3525" y="4081"/>
                    <a:pt x="3723" y="4229"/>
                    <a:pt x="3924" y="4373"/>
                  </a:cubicBezTo>
                  <a:cubicBezTo>
                    <a:pt x="3937" y="4380"/>
                    <a:pt x="3951" y="4383"/>
                    <a:pt x="3963" y="4383"/>
                  </a:cubicBezTo>
                  <a:cubicBezTo>
                    <a:pt x="4030" y="4383"/>
                    <a:pt x="4078" y="4301"/>
                    <a:pt x="4008" y="4248"/>
                  </a:cubicBezTo>
                  <a:cubicBezTo>
                    <a:pt x="3317" y="3599"/>
                    <a:pt x="2564" y="2972"/>
                    <a:pt x="1915" y="2281"/>
                  </a:cubicBezTo>
                  <a:cubicBezTo>
                    <a:pt x="1795" y="2142"/>
                    <a:pt x="1755" y="2091"/>
                    <a:pt x="1765" y="2091"/>
                  </a:cubicBezTo>
                  <a:cubicBezTo>
                    <a:pt x="1786" y="2091"/>
                    <a:pt x="2069" y="2361"/>
                    <a:pt x="2229" y="2448"/>
                  </a:cubicBezTo>
                  <a:cubicBezTo>
                    <a:pt x="2648" y="2679"/>
                    <a:pt x="3066" y="2930"/>
                    <a:pt x="3485" y="3181"/>
                  </a:cubicBezTo>
                  <a:cubicBezTo>
                    <a:pt x="3502" y="3194"/>
                    <a:pt x="3520" y="3200"/>
                    <a:pt x="3537" y="3200"/>
                  </a:cubicBezTo>
                  <a:cubicBezTo>
                    <a:pt x="3596" y="3200"/>
                    <a:pt x="3634" y="3121"/>
                    <a:pt x="3568" y="3055"/>
                  </a:cubicBezTo>
                  <a:cubicBezTo>
                    <a:pt x="3213" y="2637"/>
                    <a:pt x="2606" y="2114"/>
                    <a:pt x="2376" y="1632"/>
                  </a:cubicBezTo>
                  <a:cubicBezTo>
                    <a:pt x="2355" y="1612"/>
                    <a:pt x="2355" y="1591"/>
                    <a:pt x="2334" y="1570"/>
                  </a:cubicBezTo>
                  <a:cubicBezTo>
                    <a:pt x="2355" y="1570"/>
                    <a:pt x="2376" y="1591"/>
                    <a:pt x="2418" y="1591"/>
                  </a:cubicBezTo>
                  <a:cubicBezTo>
                    <a:pt x="2669" y="1632"/>
                    <a:pt x="3066" y="1925"/>
                    <a:pt x="3275" y="2051"/>
                  </a:cubicBezTo>
                  <a:cubicBezTo>
                    <a:pt x="3289" y="2060"/>
                    <a:pt x="3305" y="2064"/>
                    <a:pt x="3321" y="2064"/>
                  </a:cubicBezTo>
                  <a:cubicBezTo>
                    <a:pt x="3376" y="2064"/>
                    <a:pt x="3429" y="2012"/>
                    <a:pt x="3380" y="1946"/>
                  </a:cubicBezTo>
                  <a:cubicBezTo>
                    <a:pt x="3213" y="1716"/>
                    <a:pt x="3066" y="1486"/>
                    <a:pt x="2878" y="1277"/>
                  </a:cubicBezTo>
                  <a:cubicBezTo>
                    <a:pt x="2795" y="1177"/>
                    <a:pt x="2236" y="654"/>
                    <a:pt x="2367" y="654"/>
                  </a:cubicBezTo>
                  <a:cubicBezTo>
                    <a:pt x="2401" y="654"/>
                    <a:pt x="2481" y="689"/>
                    <a:pt x="2627" y="775"/>
                  </a:cubicBezTo>
                  <a:cubicBezTo>
                    <a:pt x="2634" y="778"/>
                    <a:pt x="2643" y="780"/>
                    <a:pt x="2652" y="780"/>
                  </a:cubicBezTo>
                  <a:cubicBezTo>
                    <a:pt x="2696" y="780"/>
                    <a:pt x="2752" y="743"/>
                    <a:pt x="2752" y="691"/>
                  </a:cubicBezTo>
                  <a:cubicBezTo>
                    <a:pt x="2731" y="586"/>
                    <a:pt x="2710" y="461"/>
                    <a:pt x="2669" y="335"/>
                  </a:cubicBezTo>
                  <a:lnTo>
                    <a:pt x="2669" y="335"/>
                  </a:lnTo>
                  <a:cubicBezTo>
                    <a:pt x="2674" y="337"/>
                    <a:pt x="2680" y="337"/>
                    <a:pt x="2685" y="337"/>
                  </a:cubicBezTo>
                  <a:cubicBezTo>
                    <a:pt x="2760" y="337"/>
                    <a:pt x="2808" y="207"/>
                    <a:pt x="2710" y="168"/>
                  </a:cubicBezTo>
                  <a:cubicBezTo>
                    <a:pt x="2669" y="168"/>
                    <a:pt x="2648" y="147"/>
                    <a:pt x="2627" y="147"/>
                  </a:cubicBezTo>
                  <a:cubicBezTo>
                    <a:pt x="2591" y="63"/>
                    <a:pt x="2569" y="0"/>
                    <a:pt x="2556" y="0"/>
                  </a:cubicBezTo>
                  <a:close/>
                  <a:moveTo>
                    <a:pt x="1215" y="2338"/>
                  </a:moveTo>
                  <a:cubicBezTo>
                    <a:pt x="1170" y="2338"/>
                    <a:pt x="1145" y="2376"/>
                    <a:pt x="1162" y="2428"/>
                  </a:cubicBezTo>
                  <a:cubicBezTo>
                    <a:pt x="1685" y="3139"/>
                    <a:pt x="2250" y="3809"/>
                    <a:pt x="2941" y="4394"/>
                  </a:cubicBezTo>
                  <a:cubicBezTo>
                    <a:pt x="2418" y="4018"/>
                    <a:pt x="1936" y="3662"/>
                    <a:pt x="1455" y="3244"/>
                  </a:cubicBezTo>
                  <a:cubicBezTo>
                    <a:pt x="1439" y="3227"/>
                    <a:pt x="1421" y="3221"/>
                    <a:pt x="1405" y="3221"/>
                  </a:cubicBezTo>
                  <a:cubicBezTo>
                    <a:pt x="1359" y="3221"/>
                    <a:pt x="1325" y="3275"/>
                    <a:pt x="1371" y="3306"/>
                  </a:cubicBezTo>
                  <a:cubicBezTo>
                    <a:pt x="2313" y="4394"/>
                    <a:pt x="3464" y="5399"/>
                    <a:pt x="4384" y="6382"/>
                  </a:cubicBezTo>
                  <a:cubicBezTo>
                    <a:pt x="3443" y="5378"/>
                    <a:pt x="1999" y="4541"/>
                    <a:pt x="869" y="3683"/>
                  </a:cubicBezTo>
                  <a:cubicBezTo>
                    <a:pt x="860" y="3669"/>
                    <a:pt x="849" y="3664"/>
                    <a:pt x="838" y="3664"/>
                  </a:cubicBezTo>
                  <a:cubicBezTo>
                    <a:pt x="797" y="3664"/>
                    <a:pt x="753" y="3738"/>
                    <a:pt x="786" y="3788"/>
                  </a:cubicBezTo>
                  <a:cubicBezTo>
                    <a:pt x="1455" y="4520"/>
                    <a:pt x="2104" y="5231"/>
                    <a:pt x="2773" y="5922"/>
                  </a:cubicBezTo>
                  <a:cubicBezTo>
                    <a:pt x="2146" y="5461"/>
                    <a:pt x="1497" y="5043"/>
                    <a:pt x="827" y="4645"/>
                  </a:cubicBezTo>
                  <a:cubicBezTo>
                    <a:pt x="818" y="4643"/>
                    <a:pt x="809" y="4642"/>
                    <a:pt x="800" y="4642"/>
                  </a:cubicBezTo>
                  <a:cubicBezTo>
                    <a:pt x="728" y="4642"/>
                    <a:pt x="669" y="4713"/>
                    <a:pt x="744" y="4750"/>
                  </a:cubicBezTo>
                  <a:cubicBezTo>
                    <a:pt x="1999" y="5880"/>
                    <a:pt x="3192" y="7073"/>
                    <a:pt x="4405" y="8265"/>
                  </a:cubicBezTo>
                  <a:cubicBezTo>
                    <a:pt x="4512" y="8368"/>
                    <a:pt x="4554" y="8408"/>
                    <a:pt x="4552" y="8408"/>
                  </a:cubicBezTo>
                  <a:cubicBezTo>
                    <a:pt x="4546" y="8408"/>
                    <a:pt x="3948" y="7850"/>
                    <a:pt x="3882" y="7784"/>
                  </a:cubicBezTo>
                  <a:cubicBezTo>
                    <a:pt x="3506" y="7491"/>
                    <a:pt x="3150" y="7240"/>
                    <a:pt x="2815" y="6947"/>
                  </a:cubicBezTo>
                  <a:cubicBezTo>
                    <a:pt x="2083" y="6403"/>
                    <a:pt x="1371" y="5817"/>
                    <a:pt x="639" y="5273"/>
                  </a:cubicBezTo>
                  <a:cubicBezTo>
                    <a:pt x="625" y="5264"/>
                    <a:pt x="609" y="5260"/>
                    <a:pt x="593" y="5260"/>
                  </a:cubicBezTo>
                  <a:cubicBezTo>
                    <a:pt x="538" y="5260"/>
                    <a:pt x="486" y="5308"/>
                    <a:pt x="534" y="5357"/>
                  </a:cubicBezTo>
                  <a:cubicBezTo>
                    <a:pt x="1037" y="6026"/>
                    <a:pt x="1581" y="6801"/>
                    <a:pt x="2187" y="7491"/>
                  </a:cubicBezTo>
                  <a:lnTo>
                    <a:pt x="137" y="5859"/>
                  </a:lnTo>
                  <a:cubicBezTo>
                    <a:pt x="116" y="5844"/>
                    <a:pt x="97" y="5837"/>
                    <a:pt x="81" y="5837"/>
                  </a:cubicBezTo>
                  <a:cubicBezTo>
                    <a:pt x="29" y="5837"/>
                    <a:pt x="1" y="5900"/>
                    <a:pt x="32" y="5964"/>
                  </a:cubicBezTo>
                  <a:cubicBezTo>
                    <a:pt x="974" y="7010"/>
                    <a:pt x="1894" y="8119"/>
                    <a:pt x="2920" y="9102"/>
                  </a:cubicBezTo>
                  <a:cubicBezTo>
                    <a:pt x="3000" y="9179"/>
                    <a:pt x="3032" y="9211"/>
                    <a:pt x="3029" y="9211"/>
                  </a:cubicBezTo>
                  <a:cubicBezTo>
                    <a:pt x="3015" y="9211"/>
                    <a:pt x="2221" y="8491"/>
                    <a:pt x="2083" y="8370"/>
                  </a:cubicBezTo>
                  <a:cubicBezTo>
                    <a:pt x="1497" y="7889"/>
                    <a:pt x="932" y="7386"/>
                    <a:pt x="346" y="6926"/>
                  </a:cubicBezTo>
                  <a:cubicBezTo>
                    <a:pt x="336" y="6910"/>
                    <a:pt x="321" y="6904"/>
                    <a:pt x="306" y="6904"/>
                  </a:cubicBezTo>
                  <a:cubicBezTo>
                    <a:pt x="261" y="6904"/>
                    <a:pt x="210" y="6963"/>
                    <a:pt x="242" y="7010"/>
                  </a:cubicBezTo>
                  <a:cubicBezTo>
                    <a:pt x="765" y="7742"/>
                    <a:pt x="1350" y="8495"/>
                    <a:pt x="1978" y="9186"/>
                  </a:cubicBezTo>
                  <a:cubicBezTo>
                    <a:pt x="1894" y="9102"/>
                    <a:pt x="1832" y="9039"/>
                    <a:pt x="1811" y="9039"/>
                  </a:cubicBezTo>
                  <a:cubicBezTo>
                    <a:pt x="1309" y="8621"/>
                    <a:pt x="786" y="8265"/>
                    <a:pt x="262" y="7868"/>
                  </a:cubicBezTo>
                  <a:cubicBezTo>
                    <a:pt x="255" y="7864"/>
                    <a:pt x="247" y="7862"/>
                    <a:pt x="239" y="7862"/>
                  </a:cubicBezTo>
                  <a:cubicBezTo>
                    <a:pt x="202" y="7862"/>
                    <a:pt x="165" y="7900"/>
                    <a:pt x="200" y="7951"/>
                  </a:cubicBezTo>
                  <a:cubicBezTo>
                    <a:pt x="325" y="8140"/>
                    <a:pt x="786" y="8809"/>
                    <a:pt x="1267" y="9437"/>
                  </a:cubicBezTo>
                  <a:lnTo>
                    <a:pt x="1037" y="9270"/>
                  </a:lnTo>
                  <a:lnTo>
                    <a:pt x="1037" y="9270"/>
                  </a:lnTo>
                  <a:cubicBezTo>
                    <a:pt x="1099" y="9332"/>
                    <a:pt x="1204" y="9416"/>
                    <a:pt x="1288" y="9479"/>
                  </a:cubicBezTo>
                  <a:cubicBezTo>
                    <a:pt x="1688" y="10019"/>
                    <a:pt x="2088" y="10444"/>
                    <a:pt x="2287" y="10444"/>
                  </a:cubicBezTo>
                  <a:cubicBezTo>
                    <a:pt x="2296" y="10444"/>
                    <a:pt x="2305" y="10443"/>
                    <a:pt x="2313" y="10441"/>
                  </a:cubicBezTo>
                  <a:cubicBezTo>
                    <a:pt x="2438" y="10567"/>
                    <a:pt x="2543" y="10651"/>
                    <a:pt x="2606" y="10692"/>
                  </a:cubicBezTo>
                  <a:cubicBezTo>
                    <a:pt x="2616" y="10708"/>
                    <a:pt x="2629" y="10715"/>
                    <a:pt x="2642" y="10715"/>
                  </a:cubicBezTo>
                  <a:cubicBezTo>
                    <a:pt x="2680" y="10715"/>
                    <a:pt x="2716" y="10656"/>
                    <a:pt x="2669" y="10609"/>
                  </a:cubicBezTo>
                  <a:cubicBezTo>
                    <a:pt x="2543" y="10504"/>
                    <a:pt x="2334" y="10316"/>
                    <a:pt x="2104" y="10127"/>
                  </a:cubicBezTo>
                  <a:lnTo>
                    <a:pt x="2041" y="10065"/>
                  </a:lnTo>
                  <a:cubicBezTo>
                    <a:pt x="1396" y="9503"/>
                    <a:pt x="565" y="8714"/>
                    <a:pt x="535" y="8253"/>
                  </a:cubicBezTo>
                  <a:lnTo>
                    <a:pt x="535" y="8253"/>
                  </a:lnTo>
                  <a:cubicBezTo>
                    <a:pt x="561" y="8489"/>
                    <a:pt x="1667" y="9084"/>
                    <a:pt x="1894" y="9291"/>
                  </a:cubicBezTo>
                  <a:cubicBezTo>
                    <a:pt x="2334" y="9646"/>
                    <a:pt x="2752" y="10023"/>
                    <a:pt x="3192" y="10399"/>
                  </a:cubicBezTo>
                  <a:cubicBezTo>
                    <a:pt x="3208" y="10416"/>
                    <a:pt x="3225" y="10422"/>
                    <a:pt x="3241" y="10422"/>
                  </a:cubicBezTo>
                  <a:cubicBezTo>
                    <a:pt x="3288" y="10422"/>
                    <a:pt x="3322" y="10368"/>
                    <a:pt x="3275" y="10337"/>
                  </a:cubicBezTo>
                  <a:cubicBezTo>
                    <a:pt x="2836" y="9918"/>
                    <a:pt x="2418" y="9458"/>
                    <a:pt x="1999" y="9018"/>
                  </a:cubicBezTo>
                  <a:cubicBezTo>
                    <a:pt x="1676" y="8675"/>
                    <a:pt x="1020" y="7549"/>
                    <a:pt x="617" y="7342"/>
                  </a:cubicBezTo>
                  <a:lnTo>
                    <a:pt x="617" y="7342"/>
                  </a:lnTo>
                  <a:cubicBezTo>
                    <a:pt x="929" y="7493"/>
                    <a:pt x="1362" y="7982"/>
                    <a:pt x="1622" y="8202"/>
                  </a:cubicBezTo>
                  <a:cubicBezTo>
                    <a:pt x="2208" y="8684"/>
                    <a:pt x="2773" y="9186"/>
                    <a:pt x="3359" y="9646"/>
                  </a:cubicBezTo>
                  <a:cubicBezTo>
                    <a:pt x="3370" y="9662"/>
                    <a:pt x="3383" y="9668"/>
                    <a:pt x="3396" y="9668"/>
                  </a:cubicBezTo>
                  <a:cubicBezTo>
                    <a:pt x="3435" y="9668"/>
                    <a:pt x="3474" y="9610"/>
                    <a:pt x="3443" y="9563"/>
                  </a:cubicBezTo>
                  <a:cubicBezTo>
                    <a:pt x="2459" y="8495"/>
                    <a:pt x="1204" y="7324"/>
                    <a:pt x="367" y="6298"/>
                  </a:cubicBezTo>
                  <a:lnTo>
                    <a:pt x="367" y="6298"/>
                  </a:lnTo>
                  <a:cubicBezTo>
                    <a:pt x="827" y="6842"/>
                    <a:pt x="1581" y="7261"/>
                    <a:pt x="2125" y="7700"/>
                  </a:cubicBezTo>
                  <a:cubicBezTo>
                    <a:pt x="2397" y="7910"/>
                    <a:pt x="2648" y="8140"/>
                    <a:pt x="2941" y="8370"/>
                  </a:cubicBezTo>
                  <a:cubicBezTo>
                    <a:pt x="3150" y="8579"/>
                    <a:pt x="3380" y="8726"/>
                    <a:pt x="3610" y="8914"/>
                  </a:cubicBezTo>
                  <a:cubicBezTo>
                    <a:pt x="3819" y="9102"/>
                    <a:pt x="4029" y="9249"/>
                    <a:pt x="4238" y="9437"/>
                  </a:cubicBezTo>
                  <a:cubicBezTo>
                    <a:pt x="4256" y="9446"/>
                    <a:pt x="4275" y="9450"/>
                    <a:pt x="4291" y="9450"/>
                  </a:cubicBezTo>
                  <a:cubicBezTo>
                    <a:pt x="4351" y="9450"/>
                    <a:pt x="4392" y="9398"/>
                    <a:pt x="4343" y="9332"/>
                  </a:cubicBezTo>
                  <a:cubicBezTo>
                    <a:pt x="3715" y="8788"/>
                    <a:pt x="3087" y="8244"/>
                    <a:pt x="2522" y="7617"/>
                  </a:cubicBezTo>
                  <a:cubicBezTo>
                    <a:pt x="2041" y="7114"/>
                    <a:pt x="1309" y="6487"/>
                    <a:pt x="1037" y="5880"/>
                  </a:cubicBezTo>
                  <a:cubicBezTo>
                    <a:pt x="980" y="5780"/>
                    <a:pt x="971" y="5741"/>
                    <a:pt x="994" y="5741"/>
                  </a:cubicBezTo>
                  <a:cubicBezTo>
                    <a:pt x="1070" y="5741"/>
                    <a:pt x="1509" y="6201"/>
                    <a:pt x="1622" y="6298"/>
                  </a:cubicBezTo>
                  <a:lnTo>
                    <a:pt x="2710" y="7135"/>
                  </a:lnTo>
                  <a:cubicBezTo>
                    <a:pt x="3443" y="7679"/>
                    <a:pt x="4133" y="8265"/>
                    <a:pt x="4845" y="8809"/>
                  </a:cubicBezTo>
                  <a:cubicBezTo>
                    <a:pt x="4863" y="8818"/>
                    <a:pt x="4881" y="8823"/>
                    <a:pt x="4898" y="8823"/>
                  </a:cubicBezTo>
                  <a:cubicBezTo>
                    <a:pt x="4958" y="8823"/>
                    <a:pt x="4998" y="8770"/>
                    <a:pt x="4949" y="8705"/>
                  </a:cubicBezTo>
                  <a:cubicBezTo>
                    <a:pt x="4343" y="8077"/>
                    <a:pt x="3715" y="7449"/>
                    <a:pt x="3087" y="6822"/>
                  </a:cubicBezTo>
                  <a:cubicBezTo>
                    <a:pt x="2501" y="6257"/>
                    <a:pt x="1622" y="5692"/>
                    <a:pt x="1162" y="5022"/>
                  </a:cubicBezTo>
                  <a:lnTo>
                    <a:pt x="1162" y="5022"/>
                  </a:lnTo>
                  <a:cubicBezTo>
                    <a:pt x="1350" y="5252"/>
                    <a:pt x="2250" y="5775"/>
                    <a:pt x="2710" y="6089"/>
                  </a:cubicBezTo>
                  <a:cubicBezTo>
                    <a:pt x="2878" y="6215"/>
                    <a:pt x="4322" y="7679"/>
                    <a:pt x="4656" y="7868"/>
                  </a:cubicBezTo>
                  <a:lnTo>
                    <a:pt x="4970" y="8182"/>
                  </a:lnTo>
                  <a:cubicBezTo>
                    <a:pt x="5075" y="8161"/>
                    <a:pt x="5179" y="8056"/>
                    <a:pt x="5117" y="7993"/>
                  </a:cubicBezTo>
                  <a:cubicBezTo>
                    <a:pt x="4698" y="7554"/>
                    <a:pt x="4238" y="7135"/>
                    <a:pt x="3799" y="6738"/>
                  </a:cubicBezTo>
                  <a:cubicBezTo>
                    <a:pt x="3547" y="6487"/>
                    <a:pt x="3338" y="6257"/>
                    <a:pt x="3275" y="6194"/>
                  </a:cubicBezTo>
                  <a:cubicBezTo>
                    <a:pt x="2669" y="5587"/>
                    <a:pt x="2125" y="4917"/>
                    <a:pt x="1497" y="4332"/>
                  </a:cubicBezTo>
                  <a:cubicBezTo>
                    <a:pt x="1372" y="4206"/>
                    <a:pt x="1179" y="4036"/>
                    <a:pt x="1188" y="4036"/>
                  </a:cubicBezTo>
                  <a:lnTo>
                    <a:pt x="1188" y="4036"/>
                  </a:lnTo>
                  <a:cubicBezTo>
                    <a:pt x="1194" y="4036"/>
                    <a:pt x="1291" y="4113"/>
                    <a:pt x="1560" y="4332"/>
                  </a:cubicBezTo>
                  <a:cubicBezTo>
                    <a:pt x="1832" y="4562"/>
                    <a:pt x="2146" y="4771"/>
                    <a:pt x="2438" y="4980"/>
                  </a:cubicBezTo>
                  <a:cubicBezTo>
                    <a:pt x="3192" y="5566"/>
                    <a:pt x="3945" y="6131"/>
                    <a:pt x="4740" y="6717"/>
                  </a:cubicBezTo>
                  <a:cubicBezTo>
                    <a:pt x="4747" y="6724"/>
                    <a:pt x="4755" y="6727"/>
                    <a:pt x="4763" y="6727"/>
                  </a:cubicBezTo>
                  <a:cubicBezTo>
                    <a:pt x="4806" y="6727"/>
                    <a:pt x="4859" y="6647"/>
                    <a:pt x="4824" y="6612"/>
                  </a:cubicBezTo>
                  <a:cubicBezTo>
                    <a:pt x="4301" y="6110"/>
                    <a:pt x="3778" y="5608"/>
                    <a:pt x="3275" y="5085"/>
                  </a:cubicBezTo>
                  <a:cubicBezTo>
                    <a:pt x="3150" y="4959"/>
                    <a:pt x="2815" y="4520"/>
                    <a:pt x="2501" y="4122"/>
                  </a:cubicBezTo>
                  <a:lnTo>
                    <a:pt x="2501" y="4122"/>
                  </a:lnTo>
                  <a:cubicBezTo>
                    <a:pt x="2522" y="4143"/>
                    <a:pt x="2522" y="4143"/>
                    <a:pt x="2543" y="4143"/>
                  </a:cubicBezTo>
                  <a:cubicBezTo>
                    <a:pt x="2983" y="4499"/>
                    <a:pt x="3464" y="4771"/>
                    <a:pt x="3924" y="5064"/>
                  </a:cubicBezTo>
                  <a:cubicBezTo>
                    <a:pt x="3987" y="5085"/>
                    <a:pt x="4008" y="5127"/>
                    <a:pt x="4029" y="5127"/>
                  </a:cubicBezTo>
                  <a:cubicBezTo>
                    <a:pt x="4175" y="5189"/>
                    <a:pt x="4259" y="5273"/>
                    <a:pt x="4405" y="5336"/>
                  </a:cubicBezTo>
                  <a:cubicBezTo>
                    <a:pt x="4410" y="5338"/>
                    <a:pt x="4415" y="5339"/>
                    <a:pt x="4420" y="5339"/>
                  </a:cubicBezTo>
                  <a:cubicBezTo>
                    <a:pt x="4463" y="5339"/>
                    <a:pt x="4522" y="5269"/>
                    <a:pt x="4447" y="5231"/>
                  </a:cubicBezTo>
                  <a:cubicBezTo>
                    <a:pt x="3506" y="4625"/>
                    <a:pt x="2627" y="3934"/>
                    <a:pt x="1915" y="3076"/>
                  </a:cubicBezTo>
                  <a:cubicBezTo>
                    <a:pt x="1703" y="2821"/>
                    <a:pt x="1648" y="2729"/>
                    <a:pt x="1683" y="2729"/>
                  </a:cubicBezTo>
                  <a:cubicBezTo>
                    <a:pt x="1750" y="2729"/>
                    <a:pt x="2154" y="3078"/>
                    <a:pt x="2376" y="3244"/>
                  </a:cubicBezTo>
                  <a:cubicBezTo>
                    <a:pt x="2656" y="3434"/>
                    <a:pt x="2931" y="3637"/>
                    <a:pt x="3206" y="3842"/>
                  </a:cubicBezTo>
                  <a:lnTo>
                    <a:pt x="3206" y="3842"/>
                  </a:lnTo>
                  <a:cubicBezTo>
                    <a:pt x="2595" y="3354"/>
                    <a:pt x="1877" y="2834"/>
                    <a:pt x="1246" y="2344"/>
                  </a:cubicBezTo>
                  <a:cubicBezTo>
                    <a:pt x="1235" y="2340"/>
                    <a:pt x="1224" y="2338"/>
                    <a:pt x="1215" y="2338"/>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40"/>
            <p:cNvSpPr/>
            <p:nvPr/>
          </p:nvSpPr>
          <p:spPr>
            <a:xfrm>
              <a:off x="3001375" y="2060225"/>
              <a:ext cx="32550" cy="19325"/>
            </a:xfrm>
            <a:custGeom>
              <a:avLst/>
              <a:gdLst/>
              <a:ahLst/>
              <a:cxnLst/>
              <a:rect l="l" t="t" r="r" b="b"/>
              <a:pathLst>
                <a:path w="1302" h="773" extrusionOk="0">
                  <a:moveTo>
                    <a:pt x="61" y="0"/>
                  </a:moveTo>
                  <a:cubicBezTo>
                    <a:pt x="27" y="0"/>
                    <a:pt x="1" y="49"/>
                    <a:pt x="49" y="98"/>
                  </a:cubicBezTo>
                  <a:cubicBezTo>
                    <a:pt x="175" y="244"/>
                    <a:pt x="300" y="370"/>
                    <a:pt x="468" y="537"/>
                  </a:cubicBezTo>
                  <a:cubicBezTo>
                    <a:pt x="476" y="545"/>
                    <a:pt x="485" y="548"/>
                    <a:pt x="493" y="548"/>
                  </a:cubicBezTo>
                  <a:cubicBezTo>
                    <a:pt x="531" y="548"/>
                    <a:pt x="568" y="487"/>
                    <a:pt x="552" y="453"/>
                  </a:cubicBezTo>
                  <a:cubicBezTo>
                    <a:pt x="415" y="311"/>
                    <a:pt x="383" y="258"/>
                    <a:pt x="412" y="258"/>
                  </a:cubicBezTo>
                  <a:cubicBezTo>
                    <a:pt x="495" y="258"/>
                    <a:pt x="1076" y="690"/>
                    <a:pt x="1200" y="767"/>
                  </a:cubicBezTo>
                  <a:cubicBezTo>
                    <a:pt x="1208" y="771"/>
                    <a:pt x="1216" y="773"/>
                    <a:pt x="1224" y="773"/>
                  </a:cubicBezTo>
                  <a:cubicBezTo>
                    <a:pt x="1262" y="773"/>
                    <a:pt x="1301" y="735"/>
                    <a:pt x="1284" y="683"/>
                  </a:cubicBezTo>
                  <a:cubicBezTo>
                    <a:pt x="1200" y="579"/>
                    <a:pt x="1012" y="391"/>
                    <a:pt x="865" y="181"/>
                  </a:cubicBezTo>
                  <a:lnTo>
                    <a:pt x="865" y="181"/>
                  </a:lnTo>
                  <a:cubicBezTo>
                    <a:pt x="907" y="286"/>
                    <a:pt x="970" y="370"/>
                    <a:pt x="928" y="411"/>
                  </a:cubicBezTo>
                  <a:cubicBezTo>
                    <a:pt x="926" y="414"/>
                    <a:pt x="921" y="415"/>
                    <a:pt x="915" y="415"/>
                  </a:cubicBezTo>
                  <a:cubicBezTo>
                    <a:pt x="820" y="415"/>
                    <a:pt x="327" y="132"/>
                    <a:pt x="91" y="14"/>
                  </a:cubicBezTo>
                  <a:cubicBezTo>
                    <a:pt x="82" y="4"/>
                    <a:pt x="71" y="0"/>
                    <a:pt x="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40"/>
            <p:cNvSpPr/>
            <p:nvPr/>
          </p:nvSpPr>
          <p:spPr>
            <a:xfrm>
              <a:off x="3046025" y="1990475"/>
              <a:ext cx="4200" cy="2625"/>
            </a:xfrm>
            <a:custGeom>
              <a:avLst/>
              <a:gdLst/>
              <a:ahLst/>
              <a:cxnLst/>
              <a:rect l="l" t="t" r="r" b="b"/>
              <a:pathLst>
                <a:path w="168" h="105" extrusionOk="0">
                  <a:moveTo>
                    <a:pt x="167" y="105"/>
                  </a:moveTo>
                  <a:cubicBezTo>
                    <a:pt x="126" y="63"/>
                    <a:pt x="63" y="21"/>
                    <a:pt x="0" y="0"/>
                  </a:cubicBezTo>
                  <a:cubicBezTo>
                    <a:pt x="63" y="21"/>
                    <a:pt x="126" y="63"/>
                    <a:pt x="167" y="105"/>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40"/>
            <p:cNvSpPr/>
            <p:nvPr/>
          </p:nvSpPr>
          <p:spPr>
            <a:xfrm>
              <a:off x="3012525" y="2053225"/>
              <a:ext cx="8925" cy="12600"/>
            </a:xfrm>
            <a:custGeom>
              <a:avLst/>
              <a:gdLst/>
              <a:ahLst/>
              <a:cxnLst/>
              <a:rect l="l" t="t" r="r" b="b"/>
              <a:pathLst>
                <a:path w="357" h="504" extrusionOk="0">
                  <a:moveTo>
                    <a:pt x="1" y="1"/>
                  </a:moveTo>
                  <a:lnTo>
                    <a:pt x="1" y="1"/>
                  </a:lnTo>
                  <a:cubicBezTo>
                    <a:pt x="64" y="168"/>
                    <a:pt x="210" y="315"/>
                    <a:pt x="357" y="503"/>
                  </a:cubicBezTo>
                  <a:cubicBezTo>
                    <a:pt x="273" y="378"/>
                    <a:pt x="147" y="189"/>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0"/>
            <p:cNvSpPr/>
            <p:nvPr/>
          </p:nvSpPr>
          <p:spPr>
            <a:xfrm>
              <a:off x="4612550" y="1204750"/>
              <a:ext cx="182225" cy="258225"/>
            </a:xfrm>
            <a:custGeom>
              <a:avLst/>
              <a:gdLst/>
              <a:ahLst/>
              <a:cxnLst/>
              <a:rect l="l" t="t" r="r" b="b"/>
              <a:pathLst>
                <a:path w="7289" h="10329" extrusionOk="0">
                  <a:moveTo>
                    <a:pt x="7275" y="9202"/>
                  </a:moveTo>
                  <a:lnTo>
                    <a:pt x="7275" y="9202"/>
                  </a:lnTo>
                  <a:cubicBezTo>
                    <a:pt x="7272" y="9212"/>
                    <a:pt x="7270" y="9220"/>
                    <a:pt x="7273" y="9220"/>
                  </a:cubicBezTo>
                  <a:cubicBezTo>
                    <a:pt x="7275" y="9220"/>
                    <a:pt x="7279" y="9216"/>
                    <a:pt x="7287" y="9208"/>
                  </a:cubicBezTo>
                  <a:cubicBezTo>
                    <a:pt x="7283" y="9206"/>
                    <a:pt x="7279" y="9204"/>
                    <a:pt x="7275" y="9202"/>
                  </a:cubicBezTo>
                  <a:close/>
                  <a:moveTo>
                    <a:pt x="81" y="0"/>
                  </a:moveTo>
                  <a:cubicBezTo>
                    <a:pt x="35" y="0"/>
                    <a:pt x="0" y="54"/>
                    <a:pt x="47" y="86"/>
                  </a:cubicBezTo>
                  <a:cubicBezTo>
                    <a:pt x="1805" y="1655"/>
                    <a:pt x="3520" y="3266"/>
                    <a:pt x="5299" y="4814"/>
                  </a:cubicBezTo>
                  <a:cubicBezTo>
                    <a:pt x="5594" y="5061"/>
                    <a:pt x="5680" y="5148"/>
                    <a:pt x="5655" y="5148"/>
                  </a:cubicBezTo>
                  <a:cubicBezTo>
                    <a:pt x="5603" y="5148"/>
                    <a:pt x="5084" y="4780"/>
                    <a:pt x="4943" y="4668"/>
                  </a:cubicBezTo>
                  <a:cubicBezTo>
                    <a:pt x="4567" y="4438"/>
                    <a:pt x="4169" y="4207"/>
                    <a:pt x="3813" y="3977"/>
                  </a:cubicBezTo>
                  <a:cubicBezTo>
                    <a:pt x="2809" y="3350"/>
                    <a:pt x="1867" y="2659"/>
                    <a:pt x="926" y="1948"/>
                  </a:cubicBezTo>
                  <a:cubicBezTo>
                    <a:pt x="921" y="1945"/>
                    <a:pt x="916" y="1944"/>
                    <a:pt x="911" y="1944"/>
                  </a:cubicBezTo>
                  <a:cubicBezTo>
                    <a:pt x="867" y="1944"/>
                    <a:pt x="807" y="2013"/>
                    <a:pt x="863" y="2031"/>
                  </a:cubicBezTo>
                  <a:cubicBezTo>
                    <a:pt x="2495" y="3350"/>
                    <a:pt x="4106" y="4731"/>
                    <a:pt x="5634" y="6174"/>
                  </a:cubicBezTo>
                  <a:cubicBezTo>
                    <a:pt x="5738" y="6279"/>
                    <a:pt x="6429" y="6907"/>
                    <a:pt x="6429" y="6907"/>
                  </a:cubicBezTo>
                  <a:cubicBezTo>
                    <a:pt x="6427" y="6908"/>
                    <a:pt x="6425" y="6908"/>
                    <a:pt x="6422" y="6908"/>
                  </a:cubicBezTo>
                  <a:cubicBezTo>
                    <a:pt x="6309" y="6908"/>
                    <a:pt x="5213" y="6131"/>
                    <a:pt x="5111" y="6070"/>
                  </a:cubicBezTo>
                  <a:cubicBezTo>
                    <a:pt x="4629" y="5714"/>
                    <a:pt x="4148" y="5379"/>
                    <a:pt x="3646" y="5044"/>
                  </a:cubicBezTo>
                  <a:cubicBezTo>
                    <a:pt x="3165" y="4626"/>
                    <a:pt x="2746" y="4312"/>
                    <a:pt x="2537" y="4187"/>
                  </a:cubicBezTo>
                  <a:cubicBezTo>
                    <a:pt x="2370" y="4040"/>
                    <a:pt x="2223" y="3935"/>
                    <a:pt x="2056" y="3810"/>
                  </a:cubicBezTo>
                  <a:cubicBezTo>
                    <a:pt x="2046" y="3801"/>
                    <a:pt x="2035" y="3796"/>
                    <a:pt x="2023" y="3796"/>
                  </a:cubicBezTo>
                  <a:cubicBezTo>
                    <a:pt x="1983" y="3796"/>
                    <a:pt x="1940" y="3845"/>
                    <a:pt x="1972" y="3894"/>
                  </a:cubicBezTo>
                  <a:cubicBezTo>
                    <a:pt x="3123" y="4877"/>
                    <a:pt x="4316" y="5860"/>
                    <a:pt x="5466" y="6844"/>
                  </a:cubicBezTo>
                  <a:cubicBezTo>
                    <a:pt x="5508" y="6907"/>
                    <a:pt x="6471" y="7744"/>
                    <a:pt x="6513" y="7744"/>
                  </a:cubicBezTo>
                  <a:cubicBezTo>
                    <a:pt x="6502" y="7750"/>
                    <a:pt x="6487" y="7753"/>
                    <a:pt x="6469" y="7753"/>
                  </a:cubicBezTo>
                  <a:cubicBezTo>
                    <a:pt x="6313" y="7753"/>
                    <a:pt x="5916" y="7528"/>
                    <a:pt x="5822" y="7472"/>
                  </a:cubicBezTo>
                  <a:cubicBezTo>
                    <a:pt x="5194" y="7158"/>
                    <a:pt x="4692" y="6718"/>
                    <a:pt x="4169" y="6279"/>
                  </a:cubicBezTo>
                  <a:cubicBezTo>
                    <a:pt x="3918" y="6028"/>
                    <a:pt x="3625" y="5777"/>
                    <a:pt x="3374" y="5547"/>
                  </a:cubicBezTo>
                  <a:cubicBezTo>
                    <a:pt x="3358" y="5530"/>
                    <a:pt x="3340" y="5524"/>
                    <a:pt x="3324" y="5524"/>
                  </a:cubicBezTo>
                  <a:cubicBezTo>
                    <a:pt x="3278" y="5524"/>
                    <a:pt x="3244" y="5578"/>
                    <a:pt x="3290" y="5609"/>
                  </a:cubicBezTo>
                  <a:cubicBezTo>
                    <a:pt x="3625" y="5965"/>
                    <a:pt x="3960" y="6300"/>
                    <a:pt x="4357" y="6593"/>
                  </a:cubicBezTo>
                  <a:cubicBezTo>
                    <a:pt x="4567" y="6760"/>
                    <a:pt x="4734" y="6928"/>
                    <a:pt x="4776" y="6969"/>
                  </a:cubicBezTo>
                  <a:lnTo>
                    <a:pt x="6429" y="8476"/>
                  </a:lnTo>
                  <a:cubicBezTo>
                    <a:pt x="6471" y="8518"/>
                    <a:pt x="6847" y="8811"/>
                    <a:pt x="6931" y="8894"/>
                  </a:cubicBezTo>
                  <a:cubicBezTo>
                    <a:pt x="6785" y="8790"/>
                    <a:pt x="6094" y="8434"/>
                    <a:pt x="6010" y="8392"/>
                  </a:cubicBezTo>
                  <a:cubicBezTo>
                    <a:pt x="5320" y="7995"/>
                    <a:pt x="4671" y="7576"/>
                    <a:pt x="4044" y="7137"/>
                  </a:cubicBezTo>
                  <a:cubicBezTo>
                    <a:pt x="4025" y="7123"/>
                    <a:pt x="4009" y="7117"/>
                    <a:pt x="3995" y="7117"/>
                  </a:cubicBezTo>
                  <a:cubicBezTo>
                    <a:pt x="3946" y="7117"/>
                    <a:pt x="3927" y="7192"/>
                    <a:pt x="3960" y="7241"/>
                  </a:cubicBezTo>
                  <a:cubicBezTo>
                    <a:pt x="4378" y="7660"/>
                    <a:pt x="4797" y="8099"/>
                    <a:pt x="5215" y="8518"/>
                  </a:cubicBezTo>
                  <a:cubicBezTo>
                    <a:pt x="5362" y="8685"/>
                    <a:pt x="6533" y="9648"/>
                    <a:pt x="6471" y="9794"/>
                  </a:cubicBezTo>
                  <a:cubicBezTo>
                    <a:pt x="6533" y="9585"/>
                    <a:pt x="4357" y="8329"/>
                    <a:pt x="4044" y="8120"/>
                  </a:cubicBezTo>
                  <a:cubicBezTo>
                    <a:pt x="4030" y="8113"/>
                    <a:pt x="4018" y="8111"/>
                    <a:pt x="4006" y="8111"/>
                  </a:cubicBezTo>
                  <a:cubicBezTo>
                    <a:pt x="3949" y="8111"/>
                    <a:pt x="3925" y="8190"/>
                    <a:pt x="3960" y="8225"/>
                  </a:cubicBezTo>
                  <a:cubicBezTo>
                    <a:pt x="4336" y="8601"/>
                    <a:pt x="4692" y="8999"/>
                    <a:pt x="5090" y="9334"/>
                  </a:cubicBezTo>
                  <a:cubicBezTo>
                    <a:pt x="5320" y="9543"/>
                    <a:pt x="5801" y="9773"/>
                    <a:pt x="5948" y="10045"/>
                  </a:cubicBezTo>
                  <a:cubicBezTo>
                    <a:pt x="5738" y="9794"/>
                    <a:pt x="4985" y="9543"/>
                    <a:pt x="4629" y="9417"/>
                  </a:cubicBezTo>
                  <a:cubicBezTo>
                    <a:pt x="4619" y="9410"/>
                    <a:pt x="4610" y="9408"/>
                    <a:pt x="4602" y="9408"/>
                  </a:cubicBezTo>
                  <a:cubicBezTo>
                    <a:pt x="4561" y="9408"/>
                    <a:pt x="4553" y="9480"/>
                    <a:pt x="4588" y="9480"/>
                  </a:cubicBezTo>
                  <a:cubicBezTo>
                    <a:pt x="5194" y="9731"/>
                    <a:pt x="5738" y="9982"/>
                    <a:pt x="6324" y="10317"/>
                  </a:cubicBezTo>
                  <a:cubicBezTo>
                    <a:pt x="6332" y="10325"/>
                    <a:pt x="6341" y="10328"/>
                    <a:pt x="6351" y="10328"/>
                  </a:cubicBezTo>
                  <a:cubicBezTo>
                    <a:pt x="6393" y="10328"/>
                    <a:pt x="6442" y="10264"/>
                    <a:pt x="6408" y="10213"/>
                  </a:cubicBezTo>
                  <a:cubicBezTo>
                    <a:pt x="6157" y="10045"/>
                    <a:pt x="4274" y="8518"/>
                    <a:pt x="4336" y="8434"/>
                  </a:cubicBezTo>
                  <a:lnTo>
                    <a:pt x="4336" y="8434"/>
                  </a:lnTo>
                  <a:cubicBezTo>
                    <a:pt x="4316" y="8497"/>
                    <a:pt x="6575" y="9961"/>
                    <a:pt x="6826" y="10108"/>
                  </a:cubicBezTo>
                  <a:cubicBezTo>
                    <a:pt x="6835" y="10122"/>
                    <a:pt x="6847" y="10127"/>
                    <a:pt x="6858" y="10127"/>
                  </a:cubicBezTo>
                  <a:cubicBezTo>
                    <a:pt x="6898" y="10127"/>
                    <a:pt x="6938" y="10052"/>
                    <a:pt x="6889" y="10003"/>
                  </a:cubicBezTo>
                  <a:cubicBezTo>
                    <a:pt x="6680" y="9794"/>
                    <a:pt x="4839" y="7890"/>
                    <a:pt x="4441" y="7534"/>
                  </a:cubicBezTo>
                  <a:lnTo>
                    <a:pt x="4441" y="7534"/>
                  </a:lnTo>
                  <a:cubicBezTo>
                    <a:pt x="4854" y="7803"/>
                    <a:pt x="6976" y="9027"/>
                    <a:pt x="7275" y="9202"/>
                  </a:cubicBezTo>
                  <a:lnTo>
                    <a:pt x="7275" y="9202"/>
                  </a:lnTo>
                  <a:cubicBezTo>
                    <a:pt x="7281" y="9181"/>
                    <a:pt x="7288" y="9147"/>
                    <a:pt x="7266" y="9125"/>
                  </a:cubicBezTo>
                  <a:cubicBezTo>
                    <a:pt x="6554" y="8476"/>
                    <a:pt x="5843" y="7848"/>
                    <a:pt x="5111" y="7179"/>
                  </a:cubicBezTo>
                  <a:lnTo>
                    <a:pt x="5111" y="7179"/>
                  </a:lnTo>
                  <a:cubicBezTo>
                    <a:pt x="5634" y="7534"/>
                    <a:pt x="6220" y="7806"/>
                    <a:pt x="6826" y="8057"/>
                  </a:cubicBezTo>
                  <a:cubicBezTo>
                    <a:pt x="6831" y="8060"/>
                    <a:pt x="6835" y="8061"/>
                    <a:pt x="6839" y="8061"/>
                  </a:cubicBezTo>
                  <a:cubicBezTo>
                    <a:pt x="6872" y="8061"/>
                    <a:pt x="6887" y="7992"/>
                    <a:pt x="6868" y="7974"/>
                  </a:cubicBezTo>
                  <a:cubicBezTo>
                    <a:pt x="6638" y="7765"/>
                    <a:pt x="5508" y="6718"/>
                    <a:pt x="4441" y="5756"/>
                  </a:cubicBezTo>
                  <a:lnTo>
                    <a:pt x="4441" y="5756"/>
                  </a:lnTo>
                  <a:cubicBezTo>
                    <a:pt x="5173" y="6279"/>
                    <a:pt x="5948" y="6739"/>
                    <a:pt x="6722" y="7200"/>
                  </a:cubicBezTo>
                  <a:cubicBezTo>
                    <a:pt x="6730" y="7208"/>
                    <a:pt x="6739" y="7211"/>
                    <a:pt x="6748" y="7211"/>
                  </a:cubicBezTo>
                  <a:cubicBezTo>
                    <a:pt x="6784" y="7211"/>
                    <a:pt x="6818" y="7154"/>
                    <a:pt x="6785" y="7137"/>
                  </a:cubicBezTo>
                  <a:cubicBezTo>
                    <a:pt x="5425" y="5819"/>
                    <a:pt x="4044" y="4542"/>
                    <a:pt x="2600" y="3329"/>
                  </a:cubicBezTo>
                  <a:lnTo>
                    <a:pt x="2600" y="3329"/>
                  </a:lnTo>
                  <a:cubicBezTo>
                    <a:pt x="2746" y="3412"/>
                    <a:pt x="2872" y="3496"/>
                    <a:pt x="2976" y="3580"/>
                  </a:cubicBezTo>
                  <a:cubicBezTo>
                    <a:pt x="3939" y="4228"/>
                    <a:pt x="4964" y="4835"/>
                    <a:pt x="5989" y="5400"/>
                  </a:cubicBezTo>
                  <a:cubicBezTo>
                    <a:pt x="5995" y="5403"/>
                    <a:pt x="6001" y="5404"/>
                    <a:pt x="6007" y="5404"/>
                  </a:cubicBezTo>
                  <a:cubicBezTo>
                    <a:pt x="6046" y="5404"/>
                    <a:pt x="6088" y="5353"/>
                    <a:pt x="6052" y="5316"/>
                  </a:cubicBezTo>
                  <a:cubicBezTo>
                    <a:pt x="5717" y="5003"/>
                    <a:pt x="3583" y="2973"/>
                    <a:pt x="2014" y="1592"/>
                  </a:cubicBezTo>
                  <a:lnTo>
                    <a:pt x="2014" y="1592"/>
                  </a:lnTo>
                  <a:cubicBezTo>
                    <a:pt x="3520" y="2868"/>
                    <a:pt x="5634" y="4668"/>
                    <a:pt x="5989" y="4940"/>
                  </a:cubicBezTo>
                  <a:cubicBezTo>
                    <a:pt x="5997" y="4948"/>
                    <a:pt x="6007" y="4951"/>
                    <a:pt x="6017" y="4951"/>
                  </a:cubicBezTo>
                  <a:cubicBezTo>
                    <a:pt x="6058" y="4951"/>
                    <a:pt x="6103" y="4890"/>
                    <a:pt x="6052" y="4856"/>
                  </a:cubicBezTo>
                  <a:cubicBezTo>
                    <a:pt x="5466" y="4228"/>
                    <a:pt x="4860" y="3622"/>
                    <a:pt x="4253" y="2994"/>
                  </a:cubicBezTo>
                  <a:cubicBezTo>
                    <a:pt x="3939" y="2680"/>
                    <a:pt x="3541" y="2136"/>
                    <a:pt x="3123" y="1801"/>
                  </a:cubicBezTo>
                  <a:lnTo>
                    <a:pt x="3123" y="1801"/>
                  </a:lnTo>
                  <a:cubicBezTo>
                    <a:pt x="3416" y="2031"/>
                    <a:pt x="3709" y="2366"/>
                    <a:pt x="4002" y="2555"/>
                  </a:cubicBezTo>
                  <a:cubicBezTo>
                    <a:pt x="4671" y="3057"/>
                    <a:pt x="5383" y="3433"/>
                    <a:pt x="6136" y="3831"/>
                  </a:cubicBezTo>
                  <a:cubicBezTo>
                    <a:pt x="6147" y="3834"/>
                    <a:pt x="6158" y="3835"/>
                    <a:pt x="6167" y="3835"/>
                  </a:cubicBezTo>
                  <a:cubicBezTo>
                    <a:pt x="6229" y="3835"/>
                    <a:pt x="6256" y="3781"/>
                    <a:pt x="6220" y="3726"/>
                  </a:cubicBezTo>
                  <a:cubicBezTo>
                    <a:pt x="5529" y="3099"/>
                    <a:pt x="4860" y="2492"/>
                    <a:pt x="4169" y="1864"/>
                  </a:cubicBezTo>
                  <a:cubicBezTo>
                    <a:pt x="4064" y="1770"/>
                    <a:pt x="4025" y="1733"/>
                    <a:pt x="4028" y="1733"/>
                  </a:cubicBezTo>
                  <a:lnTo>
                    <a:pt x="4028" y="1733"/>
                  </a:lnTo>
                  <a:cubicBezTo>
                    <a:pt x="4037" y="1733"/>
                    <a:pt x="4425" y="2063"/>
                    <a:pt x="4567" y="2157"/>
                  </a:cubicBezTo>
                  <a:cubicBezTo>
                    <a:pt x="5006" y="2450"/>
                    <a:pt x="5466" y="2701"/>
                    <a:pt x="5906" y="2994"/>
                  </a:cubicBezTo>
                  <a:cubicBezTo>
                    <a:pt x="5924" y="3007"/>
                    <a:pt x="5940" y="3013"/>
                    <a:pt x="5956" y="3013"/>
                  </a:cubicBezTo>
                  <a:cubicBezTo>
                    <a:pt x="6011" y="3013"/>
                    <a:pt x="6043" y="2934"/>
                    <a:pt x="6010" y="2868"/>
                  </a:cubicBezTo>
                  <a:cubicBezTo>
                    <a:pt x="5618" y="2455"/>
                    <a:pt x="4981" y="1940"/>
                    <a:pt x="4683" y="1524"/>
                  </a:cubicBezTo>
                  <a:lnTo>
                    <a:pt x="4683" y="1524"/>
                  </a:lnTo>
                  <a:cubicBezTo>
                    <a:pt x="4871" y="1776"/>
                    <a:pt x="5621" y="2162"/>
                    <a:pt x="5989" y="2387"/>
                  </a:cubicBezTo>
                  <a:cubicBezTo>
                    <a:pt x="6003" y="2401"/>
                    <a:pt x="6018" y="2406"/>
                    <a:pt x="6033" y="2406"/>
                  </a:cubicBezTo>
                  <a:cubicBezTo>
                    <a:pt x="6090" y="2406"/>
                    <a:pt x="6148" y="2327"/>
                    <a:pt x="6115" y="2262"/>
                  </a:cubicBezTo>
                  <a:cubicBezTo>
                    <a:pt x="6010" y="2073"/>
                    <a:pt x="5571" y="1592"/>
                    <a:pt x="5592" y="1425"/>
                  </a:cubicBezTo>
                  <a:cubicBezTo>
                    <a:pt x="5592" y="1414"/>
                    <a:pt x="5602" y="1409"/>
                    <a:pt x="5619" y="1409"/>
                  </a:cubicBezTo>
                  <a:cubicBezTo>
                    <a:pt x="5733" y="1409"/>
                    <a:pt x="6171" y="1618"/>
                    <a:pt x="6261" y="1655"/>
                  </a:cubicBezTo>
                  <a:cubicBezTo>
                    <a:pt x="6280" y="1663"/>
                    <a:pt x="6297" y="1666"/>
                    <a:pt x="6312" y="1666"/>
                  </a:cubicBezTo>
                  <a:cubicBezTo>
                    <a:pt x="6416" y="1666"/>
                    <a:pt x="6434" y="1500"/>
                    <a:pt x="6324" y="1446"/>
                  </a:cubicBezTo>
                  <a:cubicBezTo>
                    <a:pt x="5989" y="1320"/>
                    <a:pt x="5634" y="1174"/>
                    <a:pt x="5299" y="1027"/>
                  </a:cubicBezTo>
                  <a:cubicBezTo>
                    <a:pt x="5292" y="1025"/>
                    <a:pt x="5284" y="1024"/>
                    <a:pt x="5277" y="1024"/>
                  </a:cubicBezTo>
                  <a:cubicBezTo>
                    <a:pt x="5205" y="1024"/>
                    <a:pt x="5156" y="1118"/>
                    <a:pt x="5194" y="1194"/>
                  </a:cubicBezTo>
                  <a:lnTo>
                    <a:pt x="5717" y="1969"/>
                  </a:lnTo>
                  <a:cubicBezTo>
                    <a:pt x="5764" y="2006"/>
                    <a:pt x="5782" y="2027"/>
                    <a:pt x="5770" y="2027"/>
                  </a:cubicBezTo>
                  <a:cubicBezTo>
                    <a:pt x="5755" y="2027"/>
                    <a:pt x="5696" y="1996"/>
                    <a:pt x="5592" y="1927"/>
                  </a:cubicBezTo>
                  <a:cubicBezTo>
                    <a:pt x="5194" y="1822"/>
                    <a:pt x="4755" y="1383"/>
                    <a:pt x="4420" y="1132"/>
                  </a:cubicBezTo>
                  <a:cubicBezTo>
                    <a:pt x="4409" y="1126"/>
                    <a:pt x="4397" y="1123"/>
                    <a:pt x="4385" y="1123"/>
                  </a:cubicBezTo>
                  <a:cubicBezTo>
                    <a:pt x="4311" y="1123"/>
                    <a:pt x="4243" y="1224"/>
                    <a:pt x="4316" y="1278"/>
                  </a:cubicBezTo>
                  <a:cubicBezTo>
                    <a:pt x="4450" y="1413"/>
                    <a:pt x="5451" y="2325"/>
                    <a:pt x="5612" y="2586"/>
                  </a:cubicBezTo>
                  <a:lnTo>
                    <a:pt x="5612" y="2586"/>
                  </a:lnTo>
                  <a:cubicBezTo>
                    <a:pt x="5409" y="2331"/>
                    <a:pt x="3903" y="1542"/>
                    <a:pt x="3730" y="1446"/>
                  </a:cubicBezTo>
                  <a:cubicBezTo>
                    <a:pt x="3716" y="1439"/>
                    <a:pt x="3703" y="1436"/>
                    <a:pt x="3691" y="1436"/>
                  </a:cubicBezTo>
                  <a:cubicBezTo>
                    <a:pt x="3629" y="1436"/>
                    <a:pt x="3593" y="1515"/>
                    <a:pt x="3646" y="1550"/>
                  </a:cubicBezTo>
                  <a:cubicBezTo>
                    <a:pt x="4064" y="1948"/>
                    <a:pt x="4483" y="2324"/>
                    <a:pt x="4901" y="2701"/>
                  </a:cubicBezTo>
                  <a:cubicBezTo>
                    <a:pt x="5111" y="2889"/>
                    <a:pt x="5320" y="3078"/>
                    <a:pt x="5529" y="3287"/>
                  </a:cubicBezTo>
                  <a:cubicBezTo>
                    <a:pt x="5655" y="3397"/>
                    <a:pt x="5924" y="3519"/>
                    <a:pt x="5870" y="3519"/>
                  </a:cubicBezTo>
                  <a:cubicBezTo>
                    <a:pt x="5852" y="3519"/>
                    <a:pt x="5800" y="3506"/>
                    <a:pt x="5697" y="3475"/>
                  </a:cubicBezTo>
                  <a:cubicBezTo>
                    <a:pt x="4546" y="3057"/>
                    <a:pt x="3374" y="1969"/>
                    <a:pt x="2495" y="1194"/>
                  </a:cubicBezTo>
                  <a:cubicBezTo>
                    <a:pt x="2485" y="1179"/>
                    <a:pt x="2472" y="1172"/>
                    <a:pt x="2459" y="1172"/>
                  </a:cubicBezTo>
                  <a:cubicBezTo>
                    <a:pt x="2421" y="1172"/>
                    <a:pt x="2385" y="1231"/>
                    <a:pt x="2432" y="1278"/>
                  </a:cubicBezTo>
                  <a:lnTo>
                    <a:pt x="4692" y="3622"/>
                  </a:lnTo>
                  <a:cubicBezTo>
                    <a:pt x="4984" y="3913"/>
                    <a:pt x="5347" y="4240"/>
                    <a:pt x="5632" y="4570"/>
                  </a:cubicBezTo>
                  <a:lnTo>
                    <a:pt x="5632" y="4570"/>
                  </a:lnTo>
                  <a:cubicBezTo>
                    <a:pt x="5469" y="4395"/>
                    <a:pt x="5113" y="4091"/>
                    <a:pt x="4880" y="3894"/>
                  </a:cubicBezTo>
                  <a:cubicBezTo>
                    <a:pt x="3646" y="2889"/>
                    <a:pt x="2432" y="1885"/>
                    <a:pt x="1198" y="881"/>
                  </a:cubicBezTo>
                  <a:cubicBezTo>
                    <a:pt x="1093" y="797"/>
                    <a:pt x="1010" y="734"/>
                    <a:pt x="905" y="650"/>
                  </a:cubicBezTo>
                  <a:lnTo>
                    <a:pt x="131" y="23"/>
                  </a:lnTo>
                  <a:cubicBezTo>
                    <a:pt x="115" y="7"/>
                    <a:pt x="97"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13"/>
        <p:cNvGrpSpPr/>
        <p:nvPr/>
      </p:nvGrpSpPr>
      <p:grpSpPr>
        <a:xfrm>
          <a:off x="0" y="0"/>
          <a:ext cx="0" cy="0"/>
          <a:chOff x="0" y="0"/>
          <a:chExt cx="0" cy="0"/>
        </a:xfrm>
      </p:grpSpPr>
      <p:sp>
        <p:nvSpPr>
          <p:cNvPr id="414" name="Google Shape;414;p41"/>
          <p:cNvSpPr txBox="1">
            <a:spLocks noGrp="1"/>
          </p:cNvSpPr>
          <p:nvPr>
            <p:ph type="title"/>
          </p:nvPr>
        </p:nvSpPr>
        <p:spPr>
          <a:xfrm flipH="1">
            <a:off x="778865" y="1060165"/>
            <a:ext cx="4084500" cy="1114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400" dirty="0"/>
              <a:t>Business Case</a:t>
            </a:r>
            <a:endParaRPr sz="4400" dirty="0"/>
          </a:p>
        </p:txBody>
      </p:sp>
      <p:sp>
        <p:nvSpPr>
          <p:cNvPr id="415" name="Google Shape;415;p41"/>
          <p:cNvSpPr txBox="1">
            <a:spLocks noGrp="1"/>
          </p:cNvSpPr>
          <p:nvPr>
            <p:ph type="subTitle" idx="1"/>
          </p:nvPr>
        </p:nvSpPr>
        <p:spPr>
          <a:xfrm flipH="1">
            <a:off x="595010" y="2279311"/>
            <a:ext cx="4084500" cy="205568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Goodreads hired me to create a book recommendation system, using data from an API, to provide their customers with a more personalized experience.</a:t>
            </a:r>
            <a:endParaRPr dirty="0"/>
          </a:p>
        </p:txBody>
      </p:sp>
      <p:pic>
        <p:nvPicPr>
          <p:cNvPr id="416" name="Google Shape;416;p41"/>
          <p:cNvPicPr preferRelativeResize="0"/>
          <p:nvPr/>
        </p:nvPicPr>
        <p:blipFill rotWithShape="1">
          <a:blip r:embed="rId3">
            <a:alphaModFix/>
          </a:blip>
          <a:srcRect l="13163" r="37218" b="12793"/>
          <a:stretch/>
        </p:blipFill>
        <p:spPr>
          <a:xfrm rot="432342">
            <a:off x="6703547" y="2376322"/>
            <a:ext cx="4002309" cy="3956758"/>
          </a:xfrm>
          <a:prstGeom prst="rect">
            <a:avLst/>
          </a:prstGeom>
          <a:noFill/>
          <a:ln>
            <a:noFill/>
          </a:ln>
        </p:spPr>
      </p:pic>
      <p:pic>
        <p:nvPicPr>
          <p:cNvPr id="417" name="Google Shape;417;p41"/>
          <p:cNvPicPr preferRelativeResize="0"/>
          <p:nvPr/>
        </p:nvPicPr>
        <p:blipFill>
          <a:blip r:embed="rId4">
            <a:alphaModFix/>
          </a:blip>
          <a:stretch>
            <a:fillRect/>
          </a:stretch>
        </p:blipFill>
        <p:spPr>
          <a:xfrm rot="-638199">
            <a:off x="5915620" y="4201092"/>
            <a:ext cx="2026286" cy="464443"/>
          </a:xfrm>
          <a:prstGeom prst="rect">
            <a:avLst/>
          </a:prstGeom>
          <a:noFill/>
          <a:ln>
            <a:noFill/>
          </a:ln>
        </p:spPr>
      </p:pic>
      <p:grpSp>
        <p:nvGrpSpPr>
          <p:cNvPr id="418" name="Google Shape;418;p41"/>
          <p:cNvGrpSpPr/>
          <p:nvPr/>
        </p:nvGrpSpPr>
        <p:grpSpPr>
          <a:xfrm rot="688339">
            <a:off x="4849442" y="1731913"/>
            <a:ext cx="2488527" cy="1984594"/>
            <a:chOff x="1417625" y="2955575"/>
            <a:chExt cx="2247750" cy="1792575"/>
          </a:xfrm>
        </p:grpSpPr>
        <p:sp>
          <p:nvSpPr>
            <p:cNvPr id="419" name="Google Shape;419;p41"/>
            <p:cNvSpPr/>
            <p:nvPr/>
          </p:nvSpPr>
          <p:spPr>
            <a:xfrm>
              <a:off x="1697275" y="3013125"/>
              <a:ext cx="230925" cy="527475"/>
            </a:xfrm>
            <a:custGeom>
              <a:avLst/>
              <a:gdLst/>
              <a:ahLst/>
              <a:cxnLst/>
              <a:rect l="l" t="t" r="r" b="b"/>
              <a:pathLst>
                <a:path w="9237" h="21099" extrusionOk="0">
                  <a:moveTo>
                    <a:pt x="286" y="0"/>
                  </a:moveTo>
                  <a:cubicBezTo>
                    <a:pt x="148" y="0"/>
                    <a:pt x="0" y="116"/>
                    <a:pt x="51" y="293"/>
                  </a:cubicBezTo>
                  <a:cubicBezTo>
                    <a:pt x="951" y="3829"/>
                    <a:pt x="2792" y="6925"/>
                    <a:pt x="4424" y="10127"/>
                  </a:cubicBezTo>
                  <a:cubicBezTo>
                    <a:pt x="6223" y="13684"/>
                    <a:pt x="7500" y="17450"/>
                    <a:pt x="9153" y="21091"/>
                  </a:cubicBezTo>
                  <a:cubicBezTo>
                    <a:pt x="9164" y="21096"/>
                    <a:pt x="9175" y="21099"/>
                    <a:pt x="9185" y="21099"/>
                  </a:cubicBezTo>
                  <a:cubicBezTo>
                    <a:pt x="9214" y="21099"/>
                    <a:pt x="9236" y="21080"/>
                    <a:pt x="9236" y="21049"/>
                  </a:cubicBezTo>
                  <a:cubicBezTo>
                    <a:pt x="7981" y="17492"/>
                    <a:pt x="6600" y="13914"/>
                    <a:pt x="5010" y="10524"/>
                  </a:cubicBezTo>
                  <a:cubicBezTo>
                    <a:pt x="3378" y="7093"/>
                    <a:pt x="1411" y="3850"/>
                    <a:pt x="490" y="167"/>
                  </a:cubicBezTo>
                  <a:cubicBezTo>
                    <a:pt x="465" y="51"/>
                    <a:pt x="378"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1"/>
            <p:cNvSpPr/>
            <p:nvPr/>
          </p:nvSpPr>
          <p:spPr>
            <a:xfrm>
              <a:off x="1865925" y="4069225"/>
              <a:ext cx="6300" cy="5775"/>
            </a:xfrm>
            <a:custGeom>
              <a:avLst/>
              <a:gdLst/>
              <a:ahLst/>
              <a:cxnLst/>
              <a:rect l="l" t="t" r="r" b="b"/>
              <a:pathLst>
                <a:path w="252" h="231" extrusionOk="0">
                  <a:moveTo>
                    <a:pt x="0" y="1"/>
                  </a:moveTo>
                  <a:lnTo>
                    <a:pt x="0" y="1"/>
                  </a:lnTo>
                  <a:cubicBezTo>
                    <a:pt x="84" y="105"/>
                    <a:pt x="168" y="189"/>
                    <a:pt x="251" y="231"/>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1"/>
            <p:cNvSpPr/>
            <p:nvPr/>
          </p:nvSpPr>
          <p:spPr>
            <a:xfrm>
              <a:off x="1756075" y="4214125"/>
              <a:ext cx="49725" cy="68375"/>
            </a:xfrm>
            <a:custGeom>
              <a:avLst/>
              <a:gdLst/>
              <a:ahLst/>
              <a:cxnLst/>
              <a:rect l="l" t="t" r="r" b="b"/>
              <a:pathLst>
                <a:path w="1989" h="2735" extrusionOk="0">
                  <a:moveTo>
                    <a:pt x="670" y="0"/>
                  </a:moveTo>
                  <a:cubicBezTo>
                    <a:pt x="879" y="105"/>
                    <a:pt x="1047" y="210"/>
                    <a:pt x="1193" y="314"/>
                  </a:cubicBezTo>
                  <a:cubicBezTo>
                    <a:pt x="1298" y="356"/>
                    <a:pt x="1319" y="377"/>
                    <a:pt x="1360" y="398"/>
                  </a:cubicBezTo>
                  <a:cubicBezTo>
                    <a:pt x="1340" y="398"/>
                    <a:pt x="1298" y="398"/>
                    <a:pt x="1235" y="419"/>
                  </a:cubicBezTo>
                  <a:cubicBezTo>
                    <a:pt x="1165" y="442"/>
                    <a:pt x="1068" y="451"/>
                    <a:pt x="958" y="451"/>
                  </a:cubicBezTo>
                  <a:cubicBezTo>
                    <a:pt x="672" y="451"/>
                    <a:pt x="301" y="392"/>
                    <a:pt x="105" y="377"/>
                  </a:cubicBezTo>
                  <a:cubicBezTo>
                    <a:pt x="42" y="377"/>
                    <a:pt x="0" y="482"/>
                    <a:pt x="84" y="503"/>
                  </a:cubicBezTo>
                  <a:cubicBezTo>
                    <a:pt x="210" y="586"/>
                    <a:pt x="1340" y="1214"/>
                    <a:pt x="1340" y="1235"/>
                  </a:cubicBezTo>
                  <a:cubicBezTo>
                    <a:pt x="1340" y="1256"/>
                    <a:pt x="210" y="1319"/>
                    <a:pt x="147" y="1319"/>
                  </a:cubicBezTo>
                  <a:cubicBezTo>
                    <a:pt x="63" y="1319"/>
                    <a:pt x="63" y="1381"/>
                    <a:pt x="105" y="1444"/>
                  </a:cubicBezTo>
                  <a:cubicBezTo>
                    <a:pt x="377" y="1653"/>
                    <a:pt x="670" y="1842"/>
                    <a:pt x="942" y="2009"/>
                  </a:cubicBezTo>
                  <a:cubicBezTo>
                    <a:pt x="1047" y="2093"/>
                    <a:pt x="1193" y="2156"/>
                    <a:pt x="1298" y="2218"/>
                  </a:cubicBezTo>
                  <a:cubicBezTo>
                    <a:pt x="1737" y="2407"/>
                    <a:pt x="1528" y="2532"/>
                    <a:pt x="628" y="2595"/>
                  </a:cubicBezTo>
                  <a:cubicBezTo>
                    <a:pt x="586" y="2595"/>
                    <a:pt x="524" y="2679"/>
                    <a:pt x="607" y="2700"/>
                  </a:cubicBezTo>
                  <a:cubicBezTo>
                    <a:pt x="754" y="2723"/>
                    <a:pt x="884" y="2735"/>
                    <a:pt x="1006" y="2735"/>
                  </a:cubicBezTo>
                  <a:cubicBezTo>
                    <a:pt x="1319" y="2735"/>
                    <a:pt x="1579" y="2656"/>
                    <a:pt x="1925" y="2490"/>
                  </a:cubicBezTo>
                  <a:cubicBezTo>
                    <a:pt x="1967" y="2469"/>
                    <a:pt x="1967" y="2386"/>
                    <a:pt x="1925" y="2386"/>
                  </a:cubicBezTo>
                  <a:cubicBezTo>
                    <a:pt x="1779" y="2323"/>
                    <a:pt x="482" y="1737"/>
                    <a:pt x="503" y="1591"/>
                  </a:cubicBezTo>
                  <a:cubicBezTo>
                    <a:pt x="550" y="1437"/>
                    <a:pt x="838" y="1403"/>
                    <a:pt x="1132" y="1403"/>
                  </a:cubicBezTo>
                  <a:cubicBezTo>
                    <a:pt x="1359" y="1403"/>
                    <a:pt x="1589" y="1423"/>
                    <a:pt x="1716" y="1423"/>
                  </a:cubicBezTo>
                  <a:cubicBezTo>
                    <a:pt x="1779" y="1423"/>
                    <a:pt x="1779" y="1319"/>
                    <a:pt x="1737" y="1277"/>
                  </a:cubicBezTo>
                  <a:cubicBezTo>
                    <a:pt x="1737" y="1277"/>
                    <a:pt x="377" y="712"/>
                    <a:pt x="503" y="607"/>
                  </a:cubicBezTo>
                  <a:cubicBezTo>
                    <a:pt x="571" y="552"/>
                    <a:pt x="715" y="534"/>
                    <a:pt x="887" y="534"/>
                  </a:cubicBezTo>
                  <a:cubicBezTo>
                    <a:pt x="1242" y="534"/>
                    <a:pt x="1715" y="614"/>
                    <a:pt x="1884" y="628"/>
                  </a:cubicBezTo>
                  <a:cubicBezTo>
                    <a:pt x="1967" y="628"/>
                    <a:pt x="1988" y="523"/>
                    <a:pt x="1925" y="503"/>
                  </a:cubicBezTo>
                  <a:cubicBezTo>
                    <a:pt x="1570" y="335"/>
                    <a:pt x="1109" y="189"/>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1"/>
            <p:cNvSpPr/>
            <p:nvPr/>
          </p:nvSpPr>
          <p:spPr>
            <a:xfrm>
              <a:off x="1763400" y="4208900"/>
              <a:ext cx="9950" cy="4725"/>
            </a:xfrm>
            <a:custGeom>
              <a:avLst/>
              <a:gdLst/>
              <a:ahLst/>
              <a:cxnLst/>
              <a:rect l="l" t="t" r="r" b="b"/>
              <a:pathLst>
                <a:path w="398" h="189" extrusionOk="0">
                  <a:moveTo>
                    <a:pt x="0" y="0"/>
                  </a:moveTo>
                  <a:cubicBezTo>
                    <a:pt x="126" y="63"/>
                    <a:pt x="272" y="105"/>
                    <a:pt x="398" y="188"/>
                  </a:cubicBezTo>
                  <a:cubicBezTo>
                    <a:pt x="272" y="105"/>
                    <a:pt x="126" y="63"/>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1"/>
            <p:cNvSpPr/>
            <p:nvPr/>
          </p:nvSpPr>
          <p:spPr>
            <a:xfrm>
              <a:off x="1417625" y="2955575"/>
              <a:ext cx="2247750" cy="1792575"/>
            </a:xfrm>
            <a:custGeom>
              <a:avLst/>
              <a:gdLst/>
              <a:ahLst/>
              <a:cxnLst/>
              <a:rect l="l" t="t" r="r" b="b"/>
              <a:pathLst>
                <a:path w="89910" h="71703" extrusionOk="0">
                  <a:moveTo>
                    <a:pt x="67961" y="19145"/>
                  </a:moveTo>
                  <a:lnTo>
                    <a:pt x="67961" y="19145"/>
                  </a:lnTo>
                  <a:cubicBezTo>
                    <a:pt x="69990" y="20380"/>
                    <a:pt x="72417" y="21007"/>
                    <a:pt x="74677" y="21740"/>
                  </a:cubicBezTo>
                  <a:cubicBezTo>
                    <a:pt x="78130" y="22891"/>
                    <a:pt x="81645" y="24355"/>
                    <a:pt x="85244" y="25025"/>
                  </a:cubicBezTo>
                  <a:cubicBezTo>
                    <a:pt x="85244" y="25025"/>
                    <a:pt x="85202" y="25025"/>
                    <a:pt x="85202" y="25067"/>
                  </a:cubicBezTo>
                  <a:cubicBezTo>
                    <a:pt x="82984" y="26552"/>
                    <a:pt x="80724" y="27996"/>
                    <a:pt x="78443" y="29314"/>
                  </a:cubicBezTo>
                  <a:cubicBezTo>
                    <a:pt x="76309" y="30528"/>
                    <a:pt x="74112" y="31574"/>
                    <a:pt x="71999" y="32725"/>
                  </a:cubicBezTo>
                  <a:lnTo>
                    <a:pt x="71978" y="32725"/>
                  </a:lnTo>
                  <a:lnTo>
                    <a:pt x="71936" y="32746"/>
                  </a:lnTo>
                  <a:cubicBezTo>
                    <a:pt x="71894" y="32767"/>
                    <a:pt x="71811" y="32829"/>
                    <a:pt x="71769" y="32850"/>
                  </a:cubicBezTo>
                  <a:cubicBezTo>
                    <a:pt x="71476" y="30674"/>
                    <a:pt x="71727" y="28519"/>
                    <a:pt x="72920" y="26469"/>
                  </a:cubicBezTo>
                  <a:lnTo>
                    <a:pt x="73129" y="26469"/>
                  </a:lnTo>
                  <a:cubicBezTo>
                    <a:pt x="73380" y="26469"/>
                    <a:pt x="73464" y="26238"/>
                    <a:pt x="73401" y="26050"/>
                  </a:cubicBezTo>
                  <a:lnTo>
                    <a:pt x="73485" y="25966"/>
                  </a:lnTo>
                  <a:cubicBezTo>
                    <a:pt x="73673" y="25694"/>
                    <a:pt x="73757" y="25401"/>
                    <a:pt x="73778" y="25088"/>
                  </a:cubicBezTo>
                  <a:cubicBezTo>
                    <a:pt x="73778" y="24795"/>
                    <a:pt x="73778" y="24397"/>
                    <a:pt x="73506" y="24230"/>
                  </a:cubicBezTo>
                  <a:cubicBezTo>
                    <a:pt x="73449" y="24183"/>
                    <a:pt x="73388" y="24161"/>
                    <a:pt x="73331" y="24161"/>
                  </a:cubicBezTo>
                  <a:cubicBezTo>
                    <a:pt x="73261" y="24161"/>
                    <a:pt x="73196" y="24193"/>
                    <a:pt x="73150" y="24251"/>
                  </a:cubicBezTo>
                  <a:cubicBezTo>
                    <a:pt x="72397" y="23288"/>
                    <a:pt x="71392" y="22493"/>
                    <a:pt x="70534" y="21656"/>
                  </a:cubicBezTo>
                  <a:cubicBezTo>
                    <a:pt x="69676" y="20819"/>
                    <a:pt x="68840" y="19982"/>
                    <a:pt x="67961" y="19145"/>
                  </a:cubicBezTo>
                  <a:close/>
                  <a:moveTo>
                    <a:pt x="51368" y="628"/>
                  </a:moveTo>
                  <a:cubicBezTo>
                    <a:pt x="52624" y="2783"/>
                    <a:pt x="54277" y="4729"/>
                    <a:pt x="55804" y="6675"/>
                  </a:cubicBezTo>
                  <a:cubicBezTo>
                    <a:pt x="57562" y="8872"/>
                    <a:pt x="59403" y="11006"/>
                    <a:pt x="61286" y="13140"/>
                  </a:cubicBezTo>
                  <a:cubicBezTo>
                    <a:pt x="63106" y="15170"/>
                    <a:pt x="64990" y="17178"/>
                    <a:pt x="66935" y="19124"/>
                  </a:cubicBezTo>
                  <a:cubicBezTo>
                    <a:pt x="67898" y="20087"/>
                    <a:pt x="68860" y="21049"/>
                    <a:pt x="69865" y="21991"/>
                  </a:cubicBezTo>
                  <a:cubicBezTo>
                    <a:pt x="70618" y="22723"/>
                    <a:pt x="71371" y="23539"/>
                    <a:pt x="72208" y="24188"/>
                  </a:cubicBezTo>
                  <a:cubicBezTo>
                    <a:pt x="62186" y="23142"/>
                    <a:pt x="52038" y="23142"/>
                    <a:pt x="41974" y="23142"/>
                  </a:cubicBezTo>
                  <a:cubicBezTo>
                    <a:pt x="36826" y="23142"/>
                    <a:pt x="31679" y="23184"/>
                    <a:pt x="26511" y="23184"/>
                  </a:cubicBezTo>
                  <a:cubicBezTo>
                    <a:pt x="26204" y="23184"/>
                    <a:pt x="25892" y="23181"/>
                    <a:pt x="25578" y="23181"/>
                  </a:cubicBezTo>
                  <a:cubicBezTo>
                    <a:pt x="24005" y="23181"/>
                    <a:pt x="22372" y="23253"/>
                    <a:pt x="21029" y="24125"/>
                  </a:cubicBezTo>
                  <a:cubicBezTo>
                    <a:pt x="19585" y="25025"/>
                    <a:pt x="18644" y="26573"/>
                    <a:pt x="18183" y="28163"/>
                  </a:cubicBezTo>
                  <a:cubicBezTo>
                    <a:pt x="17598" y="30109"/>
                    <a:pt x="17472" y="32432"/>
                    <a:pt x="17723" y="34440"/>
                  </a:cubicBezTo>
                  <a:lnTo>
                    <a:pt x="15694" y="29900"/>
                  </a:lnTo>
                  <a:cubicBezTo>
                    <a:pt x="15694" y="29837"/>
                    <a:pt x="15673" y="29795"/>
                    <a:pt x="15610" y="29733"/>
                  </a:cubicBezTo>
                  <a:cubicBezTo>
                    <a:pt x="14564" y="27431"/>
                    <a:pt x="13518" y="25109"/>
                    <a:pt x="12555" y="22723"/>
                  </a:cubicBezTo>
                  <a:cubicBezTo>
                    <a:pt x="10609" y="17890"/>
                    <a:pt x="8977" y="12973"/>
                    <a:pt x="7324" y="8056"/>
                  </a:cubicBezTo>
                  <a:cubicBezTo>
                    <a:pt x="7324" y="8035"/>
                    <a:pt x="7303" y="8014"/>
                    <a:pt x="7261" y="7972"/>
                  </a:cubicBezTo>
                  <a:cubicBezTo>
                    <a:pt x="7345" y="7930"/>
                    <a:pt x="7366" y="7826"/>
                    <a:pt x="7366" y="7721"/>
                  </a:cubicBezTo>
                  <a:cubicBezTo>
                    <a:pt x="7031" y="5942"/>
                    <a:pt x="7324" y="4101"/>
                    <a:pt x="8580" y="2741"/>
                  </a:cubicBezTo>
                  <a:cubicBezTo>
                    <a:pt x="9940" y="1277"/>
                    <a:pt x="11990" y="1025"/>
                    <a:pt x="13915" y="942"/>
                  </a:cubicBezTo>
                  <a:cubicBezTo>
                    <a:pt x="16379" y="852"/>
                    <a:pt x="18850" y="841"/>
                    <a:pt x="21320" y="841"/>
                  </a:cubicBezTo>
                  <a:cubicBezTo>
                    <a:pt x="22134" y="841"/>
                    <a:pt x="22947" y="842"/>
                    <a:pt x="23760" y="842"/>
                  </a:cubicBezTo>
                  <a:cubicBezTo>
                    <a:pt x="24503" y="842"/>
                    <a:pt x="25246" y="841"/>
                    <a:pt x="25988" y="837"/>
                  </a:cubicBezTo>
                  <a:cubicBezTo>
                    <a:pt x="34399" y="795"/>
                    <a:pt x="42790" y="795"/>
                    <a:pt x="51180" y="691"/>
                  </a:cubicBezTo>
                  <a:cubicBezTo>
                    <a:pt x="51264" y="691"/>
                    <a:pt x="51306" y="649"/>
                    <a:pt x="51368" y="628"/>
                  </a:cubicBezTo>
                  <a:close/>
                  <a:moveTo>
                    <a:pt x="20611" y="35152"/>
                  </a:moveTo>
                  <a:cubicBezTo>
                    <a:pt x="20652" y="35277"/>
                    <a:pt x="20694" y="35424"/>
                    <a:pt x="20736" y="35570"/>
                  </a:cubicBezTo>
                  <a:cubicBezTo>
                    <a:pt x="20632" y="35466"/>
                    <a:pt x="20527" y="35319"/>
                    <a:pt x="20443" y="35152"/>
                  </a:cubicBezTo>
                  <a:close/>
                  <a:moveTo>
                    <a:pt x="22954" y="25171"/>
                  </a:moveTo>
                  <a:cubicBezTo>
                    <a:pt x="24900" y="25422"/>
                    <a:pt x="26909" y="25339"/>
                    <a:pt x="28855" y="25401"/>
                  </a:cubicBezTo>
                  <a:cubicBezTo>
                    <a:pt x="30884" y="25443"/>
                    <a:pt x="32935" y="25506"/>
                    <a:pt x="34943" y="25548"/>
                  </a:cubicBezTo>
                  <a:cubicBezTo>
                    <a:pt x="39149" y="25653"/>
                    <a:pt x="43334" y="25757"/>
                    <a:pt x="47539" y="25862"/>
                  </a:cubicBezTo>
                  <a:cubicBezTo>
                    <a:pt x="55804" y="26071"/>
                    <a:pt x="64111" y="26364"/>
                    <a:pt x="72355" y="26469"/>
                  </a:cubicBezTo>
                  <a:cubicBezTo>
                    <a:pt x="71936" y="27222"/>
                    <a:pt x="71581" y="28059"/>
                    <a:pt x="71350" y="28938"/>
                  </a:cubicBezTo>
                  <a:lnTo>
                    <a:pt x="71309" y="28938"/>
                  </a:lnTo>
                  <a:cubicBezTo>
                    <a:pt x="70758" y="28878"/>
                    <a:pt x="70208" y="28850"/>
                    <a:pt x="69660" y="28850"/>
                  </a:cubicBezTo>
                  <a:cubicBezTo>
                    <a:pt x="68476" y="28850"/>
                    <a:pt x="67298" y="28981"/>
                    <a:pt x="66140" y="29210"/>
                  </a:cubicBezTo>
                  <a:cubicBezTo>
                    <a:pt x="66063" y="29248"/>
                    <a:pt x="66075" y="29358"/>
                    <a:pt x="66143" y="29358"/>
                  </a:cubicBezTo>
                  <a:cubicBezTo>
                    <a:pt x="66149" y="29358"/>
                    <a:pt x="66155" y="29358"/>
                    <a:pt x="66161" y="29356"/>
                  </a:cubicBezTo>
                  <a:cubicBezTo>
                    <a:pt x="67300" y="29164"/>
                    <a:pt x="68413" y="29071"/>
                    <a:pt x="69527" y="29071"/>
                  </a:cubicBezTo>
                  <a:cubicBezTo>
                    <a:pt x="70112" y="29071"/>
                    <a:pt x="70697" y="29096"/>
                    <a:pt x="71288" y="29147"/>
                  </a:cubicBezTo>
                  <a:cubicBezTo>
                    <a:pt x="70953" y="30402"/>
                    <a:pt x="70848" y="31720"/>
                    <a:pt x="71057" y="33018"/>
                  </a:cubicBezTo>
                  <a:cubicBezTo>
                    <a:pt x="71037" y="33018"/>
                    <a:pt x="71037" y="32976"/>
                    <a:pt x="71016" y="32976"/>
                  </a:cubicBezTo>
                  <a:cubicBezTo>
                    <a:pt x="65719" y="32954"/>
                    <a:pt x="60417" y="32915"/>
                    <a:pt x="55121" y="32915"/>
                  </a:cubicBezTo>
                  <a:cubicBezTo>
                    <a:pt x="50207" y="32915"/>
                    <a:pt x="45298" y="32949"/>
                    <a:pt x="40404" y="33059"/>
                  </a:cubicBezTo>
                  <a:cubicBezTo>
                    <a:pt x="40321" y="33059"/>
                    <a:pt x="40321" y="33164"/>
                    <a:pt x="40404" y="33164"/>
                  </a:cubicBezTo>
                  <a:cubicBezTo>
                    <a:pt x="45319" y="33275"/>
                    <a:pt x="50228" y="33308"/>
                    <a:pt x="55137" y="33308"/>
                  </a:cubicBezTo>
                  <a:cubicBezTo>
                    <a:pt x="60428" y="33308"/>
                    <a:pt x="65719" y="33270"/>
                    <a:pt x="71016" y="33248"/>
                  </a:cubicBezTo>
                  <a:cubicBezTo>
                    <a:pt x="71057" y="33248"/>
                    <a:pt x="71078" y="33227"/>
                    <a:pt x="71120" y="33185"/>
                  </a:cubicBezTo>
                  <a:cubicBezTo>
                    <a:pt x="71267" y="34106"/>
                    <a:pt x="71581" y="35005"/>
                    <a:pt x="72083" y="35800"/>
                  </a:cubicBezTo>
                  <a:cubicBezTo>
                    <a:pt x="68685" y="35901"/>
                    <a:pt x="65297" y="35944"/>
                    <a:pt x="61911" y="35944"/>
                  </a:cubicBezTo>
                  <a:cubicBezTo>
                    <a:pt x="56832" y="35944"/>
                    <a:pt x="51758" y="35847"/>
                    <a:pt x="46661" y="35696"/>
                  </a:cubicBezTo>
                  <a:cubicBezTo>
                    <a:pt x="43365" y="35602"/>
                    <a:pt x="40070" y="35519"/>
                    <a:pt x="36774" y="35519"/>
                  </a:cubicBezTo>
                  <a:cubicBezTo>
                    <a:pt x="35676" y="35519"/>
                    <a:pt x="34577" y="35528"/>
                    <a:pt x="33479" y="35549"/>
                  </a:cubicBezTo>
                  <a:cubicBezTo>
                    <a:pt x="31282" y="35570"/>
                    <a:pt x="29085" y="35654"/>
                    <a:pt x="26888" y="35759"/>
                  </a:cubicBezTo>
                  <a:cubicBezTo>
                    <a:pt x="25235" y="35821"/>
                    <a:pt x="23519" y="35863"/>
                    <a:pt x="21866" y="36177"/>
                  </a:cubicBezTo>
                  <a:lnTo>
                    <a:pt x="22012" y="36093"/>
                  </a:lnTo>
                  <a:cubicBezTo>
                    <a:pt x="22139" y="36021"/>
                    <a:pt x="22079" y="35825"/>
                    <a:pt x="21953" y="35825"/>
                  </a:cubicBezTo>
                  <a:cubicBezTo>
                    <a:pt x="21932" y="35825"/>
                    <a:pt x="21910" y="35831"/>
                    <a:pt x="21887" y="35842"/>
                  </a:cubicBezTo>
                  <a:cubicBezTo>
                    <a:pt x="21732" y="35898"/>
                    <a:pt x="21595" y="35924"/>
                    <a:pt x="21469" y="35924"/>
                  </a:cubicBezTo>
                  <a:cubicBezTo>
                    <a:pt x="21357" y="35924"/>
                    <a:pt x="21253" y="35903"/>
                    <a:pt x="21155" y="35863"/>
                  </a:cubicBezTo>
                  <a:cubicBezTo>
                    <a:pt x="21176" y="35842"/>
                    <a:pt x="21176" y="35780"/>
                    <a:pt x="21176" y="35738"/>
                  </a:cubicBezTo>
                  <a:cubicBezTo>
                    <a:pt x="21134" y="35424"/>
                    <a:pt x="21071" y="35068"/>
                    <a:pt x="21029" y="34754"/>
                  </a:cubicBezTo>
                  <a:lnTo>
                    <a:pt x="21029" y="34754"/>
                  </a:lnTo>
                  <a:cubicBezTo>
                    <a:pt x="21909" y="34938"/>
                    <a:pt x="22870" y="34965"/>
                    <a:pt x="23811" y="34965"/>
                  </a:cubicBezTo>
                  <a:cubicBezTo>
                    <a:pt x="24209" y="34965"/>
                    <a:pt x="24603" y="34961"/>
                    <a:pt x="24986" y="34961"/>
                  </a:cubicBezTo>
                  <a:cubicBezTo>
                    <a:pt x="25141" y="34961"/>
                    <a:pt x="25293" y="34961"/>
                    <a:pt x="25444" y="34964"/>
                  </a:cubicBezTo>
                  <a:cubicBezTo>
                    <a:pt x="26686" y="35005"/>
                    <a:pt x="27964" y="35074"/>
                    <a:pt x="29224" y="35074"/>
                  </a:cubicBezTo>
                  <a:cubicBezTo>
                    <a:pt x="29875" y="35074"/>
                    <a:pt x="30522" y="35055"/>
                    <a:pt x="31156" y="35005"/>
                  </a:cubicBezTo>
                  <a:cubicBezTo>
                    <a:pt x="31261" y="35005"/>
                    <a:pt x="31261" y="34838"/>
                    <a:pt x="31156" y="34838"/>
                  </a:cubicBezTo>
                  <a:cubicBezTo>
                    <a:pt x="30142" y="34756"/>
                    <a:pt x="29120" y="34733"/>
                    <a:pt x="28095" y="34733"/>
                  </a:cubicBezTo>
                  <a:cubicBezTo>
                    <a:pt x="26814" y="34733"/>
                    <a:pt x="25528" y="34768"/>
                    <a:pt x="24244" y="34768"/>
                  </a:cubicBezTo>
                  <a:cubicBezTo>
                    <a:pt x="23162" y="34768"/>
                    <a:pt x="22082" y="34743"/>
                    <a:pt x="21008" y="34650"/>
                  </a:cubicBezTo>
                  <a:cubicBezTo>
                    <a:pt x="20904" y="33792"/>
                    <a:pt x="20841" y="32955"/>
                    <a:pt x="20862" y="32118"/>
                  </a:cubicBezTo>
                  <a:cubicBezTo>
                    <a:pt x="20862" y="32013"/>
                    <a:pt x="20904" y="31909"/>
                    <a:pt x="20924" y="31783"/>
                  </a:cubicBezTo>
                  <a:cubicBezTo>
                    <a:pt x="24921" y="31930"/>
                    <a:pt x="28917" y="32013"/>
                    <a:pt x="32935" y="32097"/>
                  </a:cubicBezTo>
                  <a:cubicBezTo>
                    <a:pt x="36422" y="32184"/>
                    <a:pt x="39938" y="32373"/>
                    <a:pt x="43447" y="32373"/>
                  </a:cubicBezTo>
                  <a:cubicBezTo>
                    <a:pt x="44149" y="32373"/>
                    <a:pt x="44851" y="32366"/>
                    <a:pt x="45552" y="32348"/>
                  </a:cubicBezTo>
                  <a:cubicBezTo>
                    <a:pt x="45698" y="32348"/>
                    <a:pt x="45698" y="32160"/>
                    <a:pt x="45552" y="32139"/>
                  </a:cubicBezTo>
                  <a:cubicBezTo>
                    <a:pt x="41367" y="31867"/>
                    <a:pt x="37140" y="31909"/>
                    <a:pt x="32935" y="31825"/>
                  </a:cubicBezTo>
                  <a:cubicBezTo>
                    <a:pt x="28917" y="31762"/>
                    <a:pt x="24942" y="31637"/>
                    <a:pt x="20945" y="31616"/>
                  </a:cubicBezTo>
                  <a:cubicBezTo>
                    <a:pt x="21050" y="30821"/>
                    <a:pt x="21217" y="29984"/>
                    <a:pt x="21385" y="29189"/>
                  </a:cubicBezTo>
                  <a:cubicBezTo>
                    <a:pt x="24774" y="29377"/>
                    <a:pt x="28164" y="29482"/>
                    <a:pt x="31533" y="29586"/>
                  </a:cubicBezTo>
                  <a:cubicBezTo>
                    <a:pt x="33845" y="29641"/>
                    <a:pt x="36202" y="29757"/>
                    <a:pt x="38545" y="29757"/>
                  </a:cubicBezTo>
                  <a:cubicBezTo>
                    <a:pt x="39806" y="29757"/>
                    <a:pt x="41064" y="29723"/>
                    <a:pt x="42308" y="29628"/>
                  </a:cubicBezTo>
                  <a:cubicBezTo>
                    <a:pt x="42413" y="29628"/>
                    <a:pt x="42413" y="29482"/>
                    <a:pt x="42308" y="29482"/>
                  </a:cubicBezTo>
                  <a:cubicBezTo>
                    <a:pt x="40620" y="29352"/>
                    <a:pt x="38917" y="29327"/>
                    <a:pt x="37209" y="29327"/>
                  </a:cubicBezTo>
                  <a:cubicBezTo>
                    <a:pt x="36102" y="29327"/>
                    <a:pt x="34993" y="29338"/>
                    <a:pt x="33884" y="29338"/>
                  </a:cubicBezTo>
                  <a:cubicBezTo>
                    <a:pt x="33100" y="29338"/>
                    <a:pt x="32316" y="29332"/>
                    <a:pt x="31533" y="29314"/>
                  </a:cubicBezTo>
                  <a:cubicBezTo>
                    <a:pt x="28164" y="29272"/>
                    <a:pt x="24795" y="29168"/>
                    <a:pt x="21427" y="29063"/>
                  </a:cubicBezTo>
                  <a:cubicBezTo>
                    <a:pt x="21573" y="28414"/>
                    <a:pt x="21761" y="27787"/>
                    <a:pt x="21992" y="27159"/>
                  </a:cubicBezTo>
                  <a:cubicBezTo>
                    <a:pt x="28441" y="28067"/>
                    <a:pt x="35004" y="28501"/>
                    <a:pt x="41551" y="28501"/>
                  </a:cubicBezTo>
                  <a:cubicBezTo>
                    <a:pt x="45114" y="28501"/>
                    <a:pt x="48673" y="28372"/>
                    <a:pt x="52205" y="28122"/>
                  </a:cubicBezTo>
                  <a:cubicBezTo>
                    <a:pt x="52352" y="28122"/>
                    <a:pt x="52352" y="27850"/>
                    <a:pt x="52205" y="27850"/>
                  </a:cubicBezTo>
                  <a:cubicBezTo>
                    <a:pt x="48902" y="28048"/>
                    <a:pt x="45611" y="28143"/>
                    <a:pt x="42325" y="28143"/>
                  </a:cubicBezTo>
                  <a:cubicBezTo>
                    <a:pt x="35557" y="28143"/>
                    <a:pt x="28815" y="27738"/>
                    <a:pt x="22054" y="26992"/>
                  </a:cubicBezTo>
                  <a:cubicBezTo>
                    <a:pt x="22075" y="26908"/>
                    <a:pt x="22096" y="26866"/>
                    <a:pt x="22117" y="26782"/>
                  </a:cubicBezTo>
                  <a:cubicBezTo>
                    <a:pt x="22368" y="26280"/>
                    <a:pt x="22619" y="25799"/>
                    <a:pt x="22912" y="25318"/>
                  </a:cubicBezTo>
                  <a:cubicBezTo>
                    <a:pt x="22933" y="25276"/>
                    <a:pt x="22954" y="25213"/>
                    <a:pt x="22954" y="25171"/>
                  </a:cubicBezTo>
                  <a:close/>
                  <a:moveTo>
                    <a:pt x="27307" y="23709"/>
                  </a:moveTo>
                  <a:cubicBezTo>
                    <a:pt x="28745" y="23709"/>
                    <a:pt x="30187" y="23728"/>
                    <a:pt x="31637" y="23728"/>
                  </a:cubicBezTo>
                  <a:cubicBezTo>
                    <a:pt x="34412" y="23728"/>
                    <a:pt x="37188" y="23721"/>
                    <a:pt x="39963" y="23721"/>
                  </a:cubicBezTo>
                  <a:cubicBezTo>
                    <a:pt x="45976" y="23721"/>
                    <a:pt x="51988" y="23751"/>
                    <a:pt x="58001" y="23937"/>
                  </a:cubicBezTo>
                  <a:cubicBezTo>
                    <a:pt x="63023" y="24083"/>
                    <a:pt x="68044" y="24418"/>
                    <a:pt x="73066" y="24837"/>
                  </a:cubicBezTo>
                  <a:lnTo>
                    <a:pt x="73108" y="24837"/>
                  </a:lnTo>
                  <a:cubicBezTo>
                    <a:pt x="73129" y="24920"/>
                    <a:pt x="73129" y="25004"/>
                    <a:pt x="73129" y="25088"/>
                  </a:cubicBezTo>
                  <a:cubicBezTo>
                    <a:pt x="73129" y="25297"/>
                    <a:pt x="73108" y="25464"/>
                    <a:pt x="73045" y="25653"/>
                  </a:cubicBezTo>
                  <a:lnTo>
                    <a:pt x="72920" y="25527"/>
                  </a:lnTo>
                  <a:cubicBezTo>
                    <a:pt x="72899" y="25527"/>
                    <a:pt x="72857" y="25527"/>
                    <a:pt x="72899" y="25548"/>
                  </a:cubicBezTo>
                  <a:cubicBezTo>
                    <a:pt x="72941" y="25611"/>
                    <a:pt x="73003" y="25653"/>
                    <a:pt x="73024" y="25715"/>
                  </a:cubicBezTo>
                  <a:cubicBezTo>
                    <a:pt x="73024" y="25736"/>
                    <a:pt x="73024" y="25736"/>
                    <a:pt x="73003" y="25757"/>
                  </a:cubicBezTo>
                  <a:lnTo>
                    <a:pt x="73003" y="25799"/>
                  </a:lnTo>
                  <a:cubicBezTo>
                    <a:pt x="64571" y="25485"/>
                    <a:pt x="56160" y="25381"/>
                    <a:pt x="47749" y="25192"/>
                  </a:cubicBezTo>
                  <a:cubicBezTo>
                    <a:pt x="43627" y="25088"/>
                    <a:pt x="39526" y="25004"/>
                    <a:pt x="35383" y="24899"/>
                  </a:cubicBezTo>
                  <a:cubicBezTo>
                    <a:pt x="33332" y="24857"/>
                    <a:pt x="31303" y="24795"/>
                    <a:pt x="29294" y="24774"/>
                  </a:cubicBezTo>
                  <a:cubicBezTo>
                    <a:pt x="27894" y="24733"/>
                    <a:pt x="26459" y="24632"/>
                    <a:pt x="25045" y="24632"/>
                  </a:cubicBezTo>
                  <a:cubicBezTo>
                    <a:pt x="24261" y="24632"/>
                    <a:pt x="23485" y="24663"/>
                    <a:pt x="22724" y="24753"/>
                  </a:cubicBezTo>
                  <a:cubicBezTo>
                    <a:pt x="22640" y="24753"/>
                    <a:pt x="22598" y="24795"/>
                    <a:pt x="22577" y="24878"/>
                  </a:cubicBezTo>
                  <a:cubicBezTo>
                    <a:pt x="22559" y="24872"/>
                    <a:pt x="22539" y="24870"/>
                    <a:pt x="22518" y="24870"/>
                  </a:cubicBezTo>
                  <a:cubicBezTo>
                    <a:pt x="22467" y="24870"/>
                    <a:pt x="22413" y="24884"/>
                    <a:pt x="22368" y="24899"/>
                  </a:cubicBezTo>
                  <a:cubicBezTo>
                    <a:pt x="20171" y="26259"/>
                    <a:pt x="18916" y="28979"/>
                    <a:pt x="18979" y="31553"/>
                  </a:cubicBezTo>
                  <a:cubicBezTo>
                    <a:pt x="19020" y="32704"/>
                    <a:pt x="19711" y="36219"/>
                    <a:pt x="21343" y="36261"/>
                  </a:cubicBezTo>
                  <a:cubicBezTo>
                    <a:pt x="21155" y="36303"/>
                    <a:pt x="20966" y="36324"/>
                    <a:pt x="20757" y="36386"/>
                  </a:cubicBezTo>
                  <a:cubicBezTo>
                    <a:pt x="20736" y="36386"/>
                    <a:pt x="20736" y="36428"/>
                    <a:pt x="20757" y="36428"/>
                  </a:cubicBezTo>
                  <a:cubicBezTo>
                    <a:pt x="21180" y="36461"/>
                    <a:pt x="21604" y="36474"/>
                    <a:pt x="22029" y="36474"/>
                  </a:cubicBezTo>
                  <a:cubicBezTo>
                    <a:pt x="23793" y="36474"/>
                    <a:pt x="25574" y="36240"/>
                    <a:pt x="27327" y="36156"/>
                  </a:cubicBezTo>
                  <a:cubicBezTo>
                    <a:pt x="29524" y="36052"/>
                    <a:pt x="31721" y="35989"/>
                    <a:pt x="33918" y="35989"/>
                  </a:cubicBezTo>
                  <a:cubicBezTo>
                    <a:pt x="34291" y="35987"/>
                    <a:pt x="34663" y="35986"/>
                    <a:pt x="35036" y="35986"/>
                  </a:cubicBezTo>
                  <a:cubicBezTo>
                    <a:pt x="38974" y="35986"/>
                    <a:pt x="42913" y="36083"/>
                    <a:pt x="46870" y="36198"/>
                  </a:cubicBezTo>
                  <a:cubicBezTo>
                    <a:pt x="52180" y="36365"/>
                    <a:pt x="57568" y="36643"/>
                    <a:pt x="62934" y="36643"/>
                  </a:cubicBezTo>
                  <a:cubicBezTo>
                    <a:pt x="66301" y="36643"/>
                    <a:pt x="69659" y="36534"/>
                    <a:pt x="72982" y="36219"/>
                  </a:cubicBezTo>
                  <a:cubicBezTo>
                    <a:pt x="73087" y="36219"/>
                    <a:pt x="73171" y="36156"/>
                    <a:pt x="73192" y="36072"/>
                  </a:cubicBezTo>
                  <a:cubicBezTo>
                    <a:pt x="73275" y="36365"/>
                    <a:pt x="73296" y="36617"/>
                    <a:pt x="73234" y="36930"/>
                  </a:cubicBezTo>
                  <a:cubicBezTo>
                    <a:pt x="73129" y="37244"/>
                    <a:pt x="72941" y="37537"/>
                    <a:pt x="72669" y="37705"/>
                  </a:cubicBezTo>
                  <a:cubicBezTo>
                    <a:pt x="72648" y="37705"/>
                    <a:pt x="72627" y="37684"/>
                    <a:pt x="72606" y="37684"/>
                  </a:cubicBezTo>
                  <a:cubicBezTo>
                    <a:pt x="69216" y="37684"/>
                    <a:pt x="65847" y="37642"/>
                    <a:pt x="62479" y="37621"/>
                  </a:cubicBezTo>
                  <a:cubicBezTo>
                    <a:pt x="62452" y="37580"/>
                    <a:pt x="62399" y="37557"/>
                    <a:pt x="62336" y="37557"/>
                  </a:cubicBezTo>
                  <a:cubicBezTo>
                    <a:pt x="62302" y="37557"/>
                    <a:pt x="62265" y="37564"/>
                    <a:pt x="62228" y="37579"/>
                  </a:cubicBezTo>
                  <a:cubicBezTo>
                    <a:pt x="62186" y="37579"/>
                    <a:pt x="62165" y="37621"/>
                    <a:pt x="62144" y="37621"/>
                  </a:cubicBezTo>
                  <a:cubicBezTo>
                    <a:pt x="57039" y="37558"/>
                    <a:pt x="51975" y="37537"/>
                    <a:pt x="46870" y="37537"/>
                  </a:cubicBezTo>
                  <a:cubicBezTo>
                    <a:pt x="44882" y="37537"/>
                    <a:pt x="42894" y="37537"/>
                    <a:pt x="40907" y="37516"/>
                  </a:cubicBezTo>
                  <a:cubicBezTo>
                    <a:pt x="40886" y="37516"/>
                    <a:pt x="40886" y="37474"/>
                    <a:pt x="40844" y="37474"/>
                  </a:cubicBezTo>
                  <a:cubicBezTo>
                    <a:pt x="40833" y="37469"/>
                    <a:pt x="40823" y="37466"/>
                    <a:pt x="40814" y="37466"/>
                  </a:cubicBezTo>
                  <a:cubicBezTo>
                    <a:pt x="40789" y="37466"/>
                    <a:pt x="40770" y="37486"/>
                    <a:pt x="40739" y="37516"/>
                  </a:cubicBezTo>
                  <a:cubicBezTo>
                    <a:pt x="38500" y="37516"/>
                    <a:pt x="36241" y="37474"/>
                    <a:pt x="34002" y="37474"/>
                  </a:cubicBezTo>
                  <a:cubicBezTo>
                    <a:pt x="32663" y="37474"/>
                    <a:pt x="31324" y="37453"/>
                    <a:pt x="29984" y="37433"/>
                  </a:cubicBezTo>
                  <a:lnTo>
                    <a:pt x="29963" y="37433"/>
                  </a:lnTo>
                  <a:cubicBezTo>
                    <a:pt x="29922" y="37412"/>
                    <a:pt x="29890" y="37401"/>
                    <a:pt x="29864" y="37401"/>
                  </a:cubicBezTo>
                  <a:cubicBezTo>
                    <a:pt x="29838" y="37401"/>
                    <a:pt x="29817" y="37412"/>
                    <a:pt x="29796" y="37433"/>
                  </a:cubicBezTo>
                  <a:cubicBezTo>
                    <a:pt x="28409" y="37403"/>
                    <a:pt x="27022" y="37377"/>
                    <a:pt x="25640" y="37377"/>
                  </a:cubicBezTo>
                  <a:cubicBezTo>
                    <a:pt x="24124" y="37377"/>
                    <a:pt x="22612" y="37408"/>
                    <a:pt x="21113" y="37495"/>
                  </a:cubicBezTo>
                  <a:cubicBezTo>
                    <a:pt x="21050" y="37495"/>
                    <a:pt x="21029" y="37537"/>
                    <a:pt x="20987" y="37537"/>
                  </a:cubicBezTo>
                  <a:cubicBezTo>
                    <a:pt x="20971" y="37537"/>
                    <a:pt x="20954" y="37538"/>
                    <a:pt x="20937" y="37538"/>
                  </a:cubicBezTo>
                  <a:cubicBezTo>
                    <a:pt x="18141" y="37538"/>
                    <a:pt x="18121" y="34031"/>
                    <a:pt x="18163" y="31992"/>
                  </a:cubicBezTo>
                  <a:cubicBezTo>
                    <a:pt x="18204" y="29963"/>
                    <a:pt x="18518" y="27850"/>
                    <a:pt x="19690" y="26155"/>
                  </a:cubicBezTo>
                  <a:cubicBezTo>
                    <a:pt x="20987" y="24251"/>
                    <a:pt x="22933" y="23748"/>
                    <a:pt x="25151" y="23728"/>
                  </a:cubicBezTo>
                  <a:cubicBezTo>
                    <a:pt x="25869" y="23714"/>
                    <a:pt x="26588" y="23709"/>
                    <a:pt x="27307" y="23709"/>
                  </a:cubicBezTo>
                  <a:close/>
                  <a:moveTo>
                    <a:pt x="45583" y="38130"/>
                  </a:moveTo>
                  <a:cubicBezTo>
                    <a:pt x="45652" y="38168"/>
                    <a:pt x="45721" y="38206"/>
                    <a:pt x="45790" y="38245"/>
                  </a:cubicBezTo>
                  <a:lnTo>
                    <a:pt x="45790" y="38245"/>
                  </a:lnTo>
                  <a:cubicBezTo>
                    <a:pt x="45717" y="38197"/>
                    <a:pt x="45647" y="38157"/>
                    <a:pt x="45583" y="38130"/>
                  </a:cubicBezTo>
                  <a:close/>
                  <a:moveTo>
                    <a:pt x="57026" y="38215"/>
                  </a:moveTo>
                  <a:cubicBezTo>
                    <a:pt x="57126" y="38313"/>
                    <a:pt x="57245" y="38402"/>
                    <a:pt x="57370" y="38475"/>
                  </a:cubicBezTo>
                  <a:lnTo>
                    <a:pt x="57370" y="38475"/>
                  </a:lnTo>
                  <a:cubicBezTo>
                    <a:pt x="57251" y="38385"/>
                    <a:pt x="57132" y="38295"/>
                    <a:pt x="57026" y="38215"/>
                  </a:cubicBezTo>
                  <a:close/>
                  <a:moveTo>
                    <a:pt x="41095" y="38060"/>
                  </a:moveTo>
                  <a:cubicBezTo>
                    <a:pt x="41199" y="38186"/>
                    <a:pt x="41304" y="38353"/>
                    <a:pt x="41388" y="38479"/>
                  </a:cubicBezTo>
                  <a:cubicBezTo>
                    <a:pt x="41220" y="38353"/>
                    <a:pt x="41011" y="38186"/>
                    <a:pt x="40802" y="38060"/>
                  </a:cubicBezTo>
                  <a:close/>
                  <a:moveTo>
                    <a:pt x="52350" y="38432"/>
                  </a:moveTo>
                  <a:cubicBezTo>
                    <a:pt x="52435" y="38474"/>
                    <a:pt x="52521" y="38517"/>
                    <a:pt x="52608" y="38561"/>
                  </a:cubicBezTo>
                  <a:lnTo>
                    <a:pt x="52608" y="38561"/>
                  </a:lnTo>
                  <a:cubicBezTo>
                    <a:pt x="52499" y="38493"/>
                    <a:pt x="52409" y="38446"/>
                    <a:pt x="52350" y="38432"/>
                  </a:cubicBezTo>
                  <a:close/>
                  <a:moveTo>
                    <a:pt x="31344" y="37997"/>
                  </a:moveTo>
                  <a:cubicBezTo>
                    <a:pt x="31324" y="38039"/>
                    <a:pt x="31324" y="38060"/>
                    <a:pt x="31365" y="38060"/>
                  </a:cubicBezTo>
                  <a:cubicBezTo>
                    <a:pt x="31596" y="38207"/>
                    <a:pt x="31826" y="38374"/>
                    <a:pt x="32056" y="38562"/>
                  </a:cubicBezTo>
                  <a:cubicBezTo>
                    <a:pt x="31721" y="38374"/>
                    <a:pt x="31407" y="38186"/>
                    <a:pt x="31072" y="37997"/>
                  </a:cubicBezTo>
                  <a:close/>
                  <a:moveTo>
                    <a:pt x="55388" y="38396"/>
                  </a:moveTo>
                  <a:cubicBezTo>
                    <a:pt x="55453" y="38453"/>
                    <a:pt x="55517" y="38510"/>
                    <a:pt x="55580" y="38566"/>
                  </a:cubicBezTo>
                  <a:lnTo>
                    <a:pt x="55580" y="38566"/>
                  </a:lnTo>
                  <a:cubicBezTo>
                    <a:pt x="55497" y="38488"/>
                    <a:pt x="55429" y="38427"/>
                    <a:pt x="55388" y="38396"/>
                  </a:cubicBezTo>
                  <a:close/>
                  <a:moveTo>
                    <a:pt x="32767" y="37977"/>
                  </a:moveTo>
                  <a:cubicBezTo>
                    <a:pt x="32725" y="38039"/>
                    <a:pt x="32725" y="38060"/>
                    <a:pt x="32746" y="38081"/>
                  </a:cubicBezTo>
                  <a:cubicBezTo>
                    <a:pt x="32893" y="38269"/>
                    <a:pt x="33081" y="38458"/>
                    <a:pt x="33269" y="38604"/>
                  </a:cubicBezTo>
                  <a:cubicBezTo>
                    <a:pt x="32851" y="38374"/>
                    <a:pt x="32370" y="38165"/>
                    <a:pt x="32056" y="37977"/>
                  </a:cubicBezTo>
                  <a:close/>
                  <a:moveTo>
                    <a:pt x="40300" y="38060"/>
                  </a:moveTo>
                  <a:cubicBezTo>
                    <a:pt x="40425" y="38269"/>
                    <a:pt x="40593" y="38479"/>
                    <a:pt x="40718" y="38667"/>
                  </a:cubicBezTo>
                  <a:cubicBezTo>
                    <a:pt x="40467" y="38458"/>
                    <a:pt x="40111" y="38228"/>
                    <a:pt x="39777" y="38060"/>
                  </a:cubicBezTo>
                  <a:close/>
                  <a:moveTo>
                    <a:pt x="47184" y="38102"/>
                  </a:moveTo>
                  <a:cubicBezTo>
                    <a:pt x="47336" y="38331"/>
                    <a:pt x="47511" y="38538"/>
                    <a:pt x="47660" y="38698"/>
                  </a:cubicBezTo>
                  <a:lnTo>
                    <a:pt x="47660" y="38698"/>
                  </a:lnTo>
                  <a:cubicBezTo>
                    <a:pt x="47445" y="38499"/>
                    <a:pt x="47147" y="38301"/>
                    <a:pt x="46849" y="38102"/>
                  </a:cubicBezTo>
                  <a:close/>
                  <a:moveTo>
                    <a:pt x="48418" y="38102"/>
                  </a:moveTo>
                  <a:cubicBezTo>
                    <a:pt x="48376" y="38165"/>
                    <a:pt x="48376" y="38186"/>
                    <a:pt x="48418" y="38186"/>
                  </a:cubicBezTo>
                  <a:cubicBezTo>
                    <a:pt x="48563" y="38461"/>
                    <a:pt x="48889" y="38787"/>
                    <a:pt x="48846" y="38787"/>
                  </a:cubicBezTo>
                  <a:cubicBezTo>
                    <a:pt x="48826" y="38787"/>
                    <a:pt x="48735" y="38723"/>
                    <a:pt x="48523" y="38562"/>
                  </a:cubicBezTo>
                  <a:cubicBezTo>
                    <a:pt x="48313" y="38395"/>
                    <a:pt x="48104" y="38228"/>
                    <a:pt x="47895" y="38102"/>
                  </a:cubicBezTo>
                  <a:close/>
                  <a:moveTo>
                    <a:pt x="37036" y="38039"/>
                  </a:moveTo>
                  <a:cubicBezTo>
                    <a:pt x="37182" y="38228"/>
                    <a:pt x="37370" y="38521"/>
                    <a:pt x="37559" y="38793"/>
                  </a:cubicBezTo>
                  <a:cubicBezTo>
                    <a:pt x="37266" y="38521"/>
                    <a:pt x="36910" y="38269"/>
                    <a:pt x="36596" y="38039"/>
                  </a:cubicBezTo>
                  <a:close/>
                  <a:moveTo>
                    <a:pt x="44045" y="38081"/>
                  </a:moveTo>
                  <a:cubicBezTo>
                    <a:pt x="44024" y="38102"/>
                    <a:pt x="43982" y="38165"/>
                    <a:pt x="44024" y="38207"/>
                  </a:cubicBezTo>
                  <a:cubicBezTo>
                    <a:pt x="44129" y="38458"/>
                    <a:pt x="44254" y="38667"/>
                    <a:pt x="44380" y="38834"/>
                  </a:cubicBezTo>
                  <a:cubicBezTo>
                    <a:pt x="44024" y="38583"/>
                    <a:pt x="43648" y="38311"/>
                    <a:pt x="43250" y="38081"/>
                  </a:cubicBezTo>
                  <a:close/>
                  <a:moveTo>
                    <a:pt x="55580" y="38566"/>
                  </a:moveTo>
                  <a:lnTo>
                    <a:pt x="55580" y="38566"/>
                  </a:lnTo>
                  <a:cubicBezTo>
                    <a:pt x="55672" y="38654"/>
                    <a:pt x="55784" y="38763"/>
                    <a:pt x="55898" y="38879"/>
                  </a:cubicBezTo>
                  <a:lnTo>
                    <a:pt x="55898" y="38879"/>
                  </a:lnTo>
                  <a:cubicBezTo>
                    <a:pt x="55803" y="38772"/>
                    <a:pt x="55694" y="38669"/>
                    <a:pt x="55580" y="38566"/>
                  </a:cubicBezTo>
                  <a:close/>
                  <a:moveTo>
                    <a:pt x="31930" y="37997"/>
                  </a:moveTo>
                  <a:cubicBezTo>
                    <a:pt x="31930" y="38039"/>
                    <a:pt x="31909" y="38060"/>
                    <a:pt x="31930" y="38081"/>
                  </a:cubicBezTo>
                  <a:cubicBezTo>
                    <a:pt x="32119" y="38269"/>
                    <a:pt x="32453" y="38688"/>
                    <a:pt x="32746" y="38918"/>
                  </a:cubicBezTo>
                  <a:cubicBezTo>
                    <a:pt x="32558" y="38813"/>
                    <a:pt x="32349" y="38709"/>
                    <a:pt x="32160" y="38604"/>
                  </a:cubicBezTo>
                  <a:cubicBezTo>
                    <a:pt x="31888" y="38374"/>
                    <a:pt x="31596" y="38144"/>
                    <a:pt x="31407" y="37997"/>
                  </a:cubicBezTo>
                  <a:close/>
                  <a:moveTo>
                    <a:pt x="56174" y="38371"/>
                  </a:moveTo>
                  <a:cubicBezTo>
                    <a:pt x="56168" y="38371"/>
                    <a:pt x="56164" y="38372"/>
                    <a:pt x="56160" y="38374"/>
                  </a:cubicBezTo>
                  <a:cubicBezTo>
                    <a:pt x="56159" y="38374"/>
                    <a:pt x="56158" y="38375"/>
                    <a:pt x="56157" y="38375"/>
                  </a:cubicBezTo>
                  <a:lnTo>
                    <a:pt x="56157" y="38375"/>
                  </a:lnTo>
                  <a:cubicBezTo>
                    <a:pt x="56464" y="38650"/>
                    <a:pt x="56880" y="39002"/>
                    <a:pt x="56931" y="39002"/>
                  </a:cubicBezTo>
                  <a:cubicBezTo>
                    <a:pt x="56932" y="39002"/>
                    <a:pt x="56933" y="39002"/>
                    <a:pt x="56934" y="39002"/>
                  </a:cubicBezTo>
                  <a:cubicBezTo>
                    <a:pt x="56939" y="39002"/>
                    <a:pt x="56928" y="38979"/>
                    <a:pt x="56907" y="38939"/>
                  </a:cubicBezTo>
                  <a:lnTo>
                    <a:pt x="56907" y="38939"/>
                  </a:lnTo>
                  <a:cubicBezTo>
                    <a:pt x="56637" y="38693"/>
                    <a:pt x="56271" y="38371"/>
                    <a:pt x="56174" y="38371"/>
                  </a:cubicBezTo>
                  <a:close/>
                  <a:moveTo>
                    <a:pt x="39546" y="38060"/>
                  </a:moveTo>
                  <a:lnTo>
                    <a:pt x="39546" y="38081"/>
                  </a:lnTo>
                  <a:cubicBezTo>
                    <a:pt x="39798" y="38395"/>
                    <a:pt x="40070" y="38772"/>
                    <a:pt x="40321" y="39044"/>
                  </a:cubicBezTo>
                  <a:cubicBezTo>
                    <a:pt x="39986" y="38793"/>
                    <a:pt x="39588" y="38562"/>
                    <a:pt x="39254" y="38353"/>
                  </a:cubicBezTo>
                  <a:cubicBezTo>
                    <a:pt x="39250" y="38345"/>
                    <a:pt x="39243" y="38342"/>
                    <a:pt x="39235" y="38342"/>
                  </a:cubicBezTo>
                  <a:cubicBezTo>
                    <a:pt x="39199" y="38342"/>
                    <a:pt x="39136" y="38410"/>
                    <a:pt x="39170" y="38479"/>
                  </a:cubicBezTo>
                  <a:cubicBezTo>
                    <a:pt x="39212" y="38521"/>
                    <a:pt x="39316" y="38688"/>
                    <a:pt x="39442" y="38876"/>
                  </a:cubicBezTo>
                  <a:cubicBezTo>
                    <a:pt x="39128" y="38583"/>
                    <a:pt x="38793" y="38311"/>
                    <a:pt x="38417" y="38060"/>
                  </a:cubicBezTo>
                  <a:close/>
                  <a:moveTo>
                    <a:pt x="33834" y="37997"/>
                  </a:moveTo>
                  <a:cubicBezTo>
                    <a:pt x="34044" y="38332"/>
                    <a:pt x="34337" y="38813"/>
                    <a:pt x="34650" y="39190"/>
                  </a:cubicBezTo>
                  <a:cubicBezTo>
                    <a:pt x="34567" y="39127"/>
                    <a:pt x="34525" y="39085"/>
                    <a:pt x="34462" y="39044"/>
                  </a:cubicBezTo>
                  <a:cubicBezTo>
                    <a:pt x="33939" y="38709"/>
                    <a:pt x="33395" y="38353"/>
                    <a:pt x="32851" y="37997"/>
                  </a:cubicBezTo>
                  <a:close/>
                  <a:moveTo>
                    <a:pt x="43580" y="39086"/>
                  </a:moveTo>
                  <a:cubicBezTo>
                    <a:pt x="43627" y="39124"/>
                    <a:pt x="43674" y="39161"/>
                    <a:pt x="43719" y="39197"/>
                  </a:cubicBezTo>
                  <a:lnTo>
                    <a:pt x="43719" y="39197"/>
                  </a:lnTo>
                  <a:cubicBezTo>
                    <a:pt x="43673" y="39158"/>
                    <a:pt x="43626" y="39121"/>
                    <a:pt x="43580" y="39086"/>
                  </a:cubicBezTo>
                  <a:close/>
                  <a:moveTo>
                    <a:pt x="54275" y="38246"/>
                  </a:moveTo>
                  <a:cubicBezTo>
                    <a:pt x="54590" y="38559"/>
                    <a:pt x="55049" y="38998"/>
                    <a:pt x="55344" y="39253"/>
                  </a:cubicBezTo>
                  <a:cubicBezTo>
                    <a:pt x="55318" y="39210"/>
                    <a:pt x="55293" y="39163"/>
                    <a:pt x="55269" y="39113"/>
                  </a:cubicBezTo>
                  <a:lnTo>
                    <a:pt x="55269" y="39113"/>
                  </a:lnTo>
                  <a:cubicBezTo>
                    <a:pt x="55073" y="38922"/>
                    <a:pt x="54868" y="38738"/>
                    <a:pt x="54653" y="38562"/>
                  </a:cubicBezTo>
                  <a:cubicBezTo>
                    <a:pt x="54415" y="38343"/>
                    <a:pt x="54307" y="38253"/>
                    <a:pt x="54275" y="38246"/>
                  </a:cubicBezTo>
                  <a:close/>
                  <a:moveTo>
                    <a:pt x="38061" y="38039"/>
                  </a:moveTo>
                  <a:cubicBezTo>
                    <a:pt x="38291" y="38353"/>
                    <a:pt x="38521" y="38688"/>
                    <a:pt x="38751" y="38981"/>
                  </a:cubicBezTo>
                  <a:cubicBezTo>
                    <a:pt x="38842" y="39086"/>
                    <a:pt x="39106" y="39312"/>
                    <a:pt x="39075" y="39312"/>
                  </a:cubicBezTo>
                  <a:cubicBezTo>
                    <a:pt x="39062" y="39312"/>
                    <a:pt x="39005" y="39278"/>
                    <a:pt x="38877" y="39190"/>
                  </a:cubicBezTo>
                  <a:cubicBezTo>
                    <a:pt x="38417" y="38813"/>
                    <a:pt x="37956" y="38416"/>
                    <a:pt x="37475" y="38039"/>
                  </a:cubicBezTo>
                  <a:close/>
                  <a:moveTo>
                    <a:pt x="44987" y="38081"/>
                  </a:moveTo>
                  <a:cubicBezTo>
                    <a:pt x="45280" y="38416"/>
                    <a:pt x="46054" y="39295"/>
                    <a:pt x="46033" y="39337"/>
                  </a:cubicBezTo>
                  <a:cubicBezTo>
                    <a:pt x="46054" y="39253"/>
                    <a:pt x="44338" y="38207"/>
                    <a:pt x="44150" y="38081"/>
                  </a:cubicBezTo>
                  <a:close/>
                  <a:moveTo>
                    <a:pt x="36031" y="38039"/>
                  </a:moveTo>
                  <a:cubicBezTo>
                    <a:pt x="36362" y="38525"/>
                    <a:pt x="36692" y="38975"/>
                    <a:pt x="37090" y="39372"/>
                  </a:cubicBezTo>
                  <a:lnTo>
                    <a:pt x="37090" y="39372"/>
                  </a:lnTo>
                  <a:cubicBezTo>
                    <a:pt x="36959" y="39247"/>
                    <a:pt x="36814" y="39119"/>
                    <a:pt x="36764" y="39085"/>
                  </a:cubicBezTo>
                  <a:cubicBezTo>
                    <a:pt x="36324" y="38730"/>
                    <a:pt x="35885" y="38395"/>
                    <a:pt x="35466" y="38039"/>
                  </a:cubicBezTo>
                  <a:close/>
                  <a:moveTo>
                    <a:pt x="35173" y="37997"/>
                  </a:moveTo>
                  <a:cubicBezTo>
                    <a:pt x="35383" y="38290"/>
                    <a:pt x="35592" y="38583"/>
                    <a:pt x="35801" y="38834"/>
                  </a:cubicBezTo>
                  <a:cubicBezTo>
                    <a:pt x="35904" y="38989"/>
                    <a:pt x="36446" y="39427"/>
                    <a:pt x="36322" y="39427"/>
                  </a:cubicBezTo>
                  <a:cubicBezTo>
                    <a:pt x="36295" y="39427"/>
                    <a:pt x="36237" y="39406"/>
                    <a:pt x="36136" y="39358"/>
                  </a:cubicBezTo>
                  <a:cubicBezTo>
                    <a:pt x="35487" y="39085"/>
                    <a:pt x="34839" y="38500"/>
                    <a:pt x="34232" y="37997"/>
                  </a:cubicBezTo>
                  <a:close/>
                  <a:moveTo>
                    <a:pt x="80745" y="40655"/>
                  </a:moveTo>
                  <a:lnTo>
                    <a:pt x="81059" y="41282"/>
                  </a:lnTo>
                  <a:cubicBezTo>
                    <a:pt x="80871" y="41115"/>
                    <a:pt x="80661" y="40948"/>
                    <a:pt x="80473" y="40801"/>
                  </a:cubicBezTo>
                  <a:cubicBezTo>
                    <a:pt x="80557" y="40759"/>
                    <a:pt x="80640" y="40697"/>
                    <a:pt x="80745" y="40655"/>
                  </a:cubicBezTo>
                  <a:close/>
                  <a:moveTo>
                    <a:pt x="82042" y="39922"/>
                  </a:moveTo>
                  <a:cubicBezTo>
                    <a:pt x="82042" y="40027"/>
                    <a:pt x="82063" y="40153"/>
                    <a:pt x="82063" y="40257"/>
                  </a:cubicBezTo>
                  <a:cubicBezTo>
                    <a:pt x="82021" y="40236"/>
                    <a:pt x="81938" y="40194"/>
                    <a:pt x="81854" y="40174"/>
                  </a:cubicBezTo>
                  <a:cubicBezTo>
                    <a:pt x="81847" y="40172"/>
                    <a:pt x="81841" y="40171"/>
                    <a:pt x="81834" y="40171"/>
                  </a:cubicBezTo>
                  <a:cubicBezTo>
                    <a:pt x="81745" y="40171"/>
                    <a:pt x="81714" y="40303"/>
                    <a:pt x="81812" y="40362"/>
                  </a:cubicBezTo>
                  <a:cubicBezTo>
                    <a:pt x="81935" y="40485"/>
                    <a:pt x="81983" y="40548"/>
                    <a:pt x="81953" y="40548"/>
                  </a:cubicBezTo>
                  <a:cubicBezTo>
                    <a:pt x="81921" y="40548"/>
                    <a:pt x="81806" y="40480"/>
                    <a:pt x="81603" y="40341"/>
                  </a:cubicBezTo>
                  <a:cubicBezTo>
                    <a:pt x="81585" y="40328"/>
                    <a:pt x="81567" y="40322"/>
                    <a:pt x="81551" y="40322"/>
                  </a:cubicBezTo>
                  <a:cubicBezTo>
                    <a:pt x="81489" y="40322"/>
                    <a:pt x="81444" y="40401"/>
                    <a:pt x="81477" y="40466"/>
                  </a:cubicBezTo>
                  <a:cubicBezTo>
                    <a:pt x="81603" y="40759"/>
                    <a:pt x="81708" y="41073"/>
                    <a:pt x="81833" y="41324"/>
                  </a:cubicBezTo>
                  <a:cubicBezTo>
                    <a:pt x="81582" y="41073"/>
                    <a:pt x="81310" y="40780"/>
                    <a:pt x="81017" y="40487"/>
                  </a:cubicBezTo>
                  <a:cubicBezTo>
                    <a:pt x="81394" y="40278"/>
                    <a:pt x="81708" y="40090"/>
                    <a:pt x="82042" y="39922"/>
                  </a:cubicBezTo>
                  <a:close/>
                  <a:moveTo>
                    <a:pt x="81914" y="40763"/>
                  </a:moveTo>
                  <a:cubicBezTo>
                    <a:pt x="81962" y="40763"/>
                    <a:pt x="82031" y="40781"/>
                    <a:pt x="82126" y="40822"/>
                  </a:cubicBezTo>
                  <a:cubicBezTo>
                    <a:pt x="82147" y="41094"/>
                    <a:pt x="82147" y="41345"/>
                    <a:pt x="82168" y="41617"/>
                  </a:cubicBezTo>
                  <a:cubicBezTo>
                    <a:pt x="81975" y="41249"/>
                    <a:pt x="81665" y="40763"/>
                    <a:pt x="81914" y="40763"/>
                  </a:cubicBezTo>
                  <a:close/>
                  <a:moveTo>
                    <a:pt x="80243" y="40927"/>
                  </a:moveTo>
                  <a:cubicBezTo>
                    <a:pt x="80452" y="41345"/>
                    <a:pt x="81017" y="42454"/>
                    <a:pt x="81017" y="42454"/>
                  </a:cubicBezTo>
                  <a:cubicBezTo>
                    <a:pt x="80996" y="42454"/>
                    <a:pt x="80180" y="41471"/>
                    <a:pt x="79908" y="41136"/>
                  </a:cubicBezTo>
                  <a:cubicBezTo>
                    <a:pt x="80013" y="41073"/>
                    <a:pt x="80117" y="40990"/>
                    <a:pt x="80243" y="40927"/>
                  </a:cubicBezTo>
                  <a:close/>
                  <a:moveTo>
                    <a:pt x="79720" y="41220"/>
                  </a:moveTo>
                  <a:cubicBezTo>
                    <a:pt x="79929" y="41554"/>
                    <a:pt x="80452" y="42391"/>
                    <a:pt x="80536" y="42580"/>
                  </a:cubicBezTo>
                  <a:cubicBezTo>
                    <a:pt x="80431" y="42433"/>
                    <a:pt x="79636" y="41806"/>
                    <a:pt x="79239" y="41492"/>
                  </a:cubicBezTo>
                  <a:cubicBezTo>
                    <a:pt x="79427" y="41366"/>
                    <a:pt x="79594" y="41303"/>
                    <a:pt x="79720" y="41220"/>
                  </a:cubicBezTo>
                  <a:close/>
                  <a:moveTo>
                    <a:pt x="79008" y="41617"/>
                  </a:moveTo>
                  <a:cubicBezTo>
                    <a:pt x="79113" y="41868"/>
                    <a:pt x="79280" y="42287"/>
                    <a:pt x="79427" y="42601"/>
                  </a:cubicBezTo>
                  <a:cubicBezTo>
                    <a:pt x="79113" y="42350"/>
                    <a:pt x="78715" y="42057"/>
                    <a:pt x="78506" y="41868"/>
                  </a:cubicBezTo>
                  <a:cubicBezTo>
                    <a:pt x="78674" y="41826"/>
                    <a:pt x="78820" y="41722"/>
                    <a:pt x="79008" y="41617"/>
                  </a:cubicBezTo>
                  <a:close/>
                  <a:moveTo>
                    <a:pt x="78339" y="42015"/>
                  </a:moveTo>
                  <a:cubicBezTo>
                    <a:pt x="78563" y="42321"/>
                    <a:pt x="79167" y="42966"/>
                    <a:pt x="79215" y="43172"/>
                  </a:cubicBezTo>
                  <a:lnTo>
                    <a:pt x="79215" y="43172"/>
                  </a:lnTo>
                  <a:cubicBezTo>
                    <a:pt x="79154" y="42934"/>
                    <a:pt x="78125" y="42388"/>
                    <a:pt x="77879" y="42245"/>
                  </a:cubicBezTo>
                  <a:cubicBezTo>
                    <a:pt x="78025" y="42161"/>
                    <a:pt x="78171" y="42078"/>
                    <a:pt x="78339" y="42015"/>
                  </a:cubicBezTo>
                  <a:close/>
                  <a:moveTo>
                    <a:pt x="77774" y="42329"/>
                  </a:moveTo>
                  <a:lnTo>
                    <a:pt x="77774" y="42371"/>
                  </a:lnTo>
                  <a:cubicBezTo>
                    <a:pt x="77920" y="42601"/>
                    <a:pt x="78046" y="42852"/>
                    <a:pt x="78151" y="43082"/>
                  </a:cubicBezTo>
                  <a:cubicBezTo>
                    <a:pt x="78237" y="43298"/>
                    <a:pt x="78363" y="43375"/>
                    <a:pt x="78331" y="43375"/>
                  </a:cubicBezTo>
                  <a:cubicBezTo>
                    <a:pt x="78316" y="43375"/>
                    <a:pt x="78269" y="43359"/>
                    <a:pt x="78171" y="43333"/>
                  </a:cubicBezTo>
                  <a:cubicBezTo>
                    <a:pt x="77879" y="43270"/>
                    <a:pt x="77502" y="42873"/>
                    <a:pt x="77188" y="42663"/>
                  </a:cubicBezTo>
                  <a:cubicBezTo>
                    <a:pt x="77397" y="42538"/>
                    <a:pt x="77607" y="42412"/>
                    <a:pt x="77774" y="42329"/>
                  </a:cubicBezTo>
                  <a:close/>
                  <a:moveTo>
                    <a:pt x="17660" y="41826"/>
                  </a:moveTo>
                  <a:lnTo>
                    <a:pt x="17660" y="41826"/>
                  </a:lnTo>
                  <a:cubicBezTo>
                    <a:pt x="18079" y="42454"/>
                    <a:pt x="18518" y="43124"/>
                    <a:pt x="18979" y="43751"/>
                  </a:cubicBezTo>
                  <a:cubicBezTo>
                    <a:pt x="18560" y="43312"/>
                    <a:pt x="18142" y="42873"/>
                    <a:pt x="17723" y="42454"/>
                  </a:cubicBezTo>
                  <a:cubicBezTo>
                    <a:pt x="17702" y="42412"/>
                    <a:pt x="17702" y="42412"/>
                    <a:pt x="17681" y="42412"/>
                  </a:cubicBezTo>
                  <a:cubicBezTo>
                    <a:pt x="17660" y="42224"/>
                    <a:pt x="17660" y="42036"/>
                    <a:pt x="17660" y="41826"/>
                  </a:cubicBezTo>
                  <a:close/>
                  <a:moveTo>
                    <a:pt x="77000" y="42747"/>
                  </a:moveTo>
                  <a:cubicBezTo>
                    <a:pt x="77083" y="42977"/>
                    <a:pt x="77251" y="43521"/>
                    <a:pt x="77355" y="43751"/>
                  </a:cubicBezTo>
                  <a:cubicBezTo>
                    <a:pt x="77188" y="43605"/>
                    <a:pt x="76707" y="43291"/>
                    <a:pt x="76393" y="43082"/>
                  </a:cubicBezTo>
                  <a:cubicBezTo>
                    <a:pt x="76602" y="42977"/>
                    <a:pt x="76811" y="42852"/>
                    <a:pt x="77000" y="42747"/>
                  </a:cubicBezTo>
                  <a:close/>
                  <a:moveTo>
                    <a:pt x="76100" y="43228"/>
                  </a:moveTo>
                  <a:cubicBezTo>
                    <a:pt x="76309" y="43605"/>
                    <a:pt x="76623" y="44149"/>
                    <a:pt x="76665" y="44233"/>
                  </a:cubicBezTo>
                  <a:cubicBezTo>
                    <a:pt x="76602" y="44128"/>
                    <a:pt x="75995" y="43710"/>
                    <a:pt x="75661" y="43500"/>
                  </a:cubicBezTo>
                  <a:cubicBezTo>
                    <a:pt x="75786" y="43417"/>
                    <a:pt x="75954" y="43333"/>
                    <a:pt x="76100" y="43228"/>
                  </a:cubicBezTo>
                  <a:close/>
                  <a:moveTo>
                    <a:pt x="17844" y="44468"/>
                  </a:moveTo>
                  <a:lnTo>
                    <a:pt x="17911" y="44547"/>
                  </a:lnTo>
                  <a:cubicBezTo>
                    <a:pt x="17898" y="44508"/>
                    <a:pt x="17869" y="44485"/>
                    <a:pt x="17844" y="44468"/>
                  </a:cubicBezTo>
                  <a:close/>
                  <a:moveTo>
                    <a:pt x="75410" y="43626"/>
                  </a:moveTo>
                  <a:cubicBezTo>
                    <a:pt x="75535" y="43898"/>
                    <a:pt x="75744" y="44316"/>
                    <a:pt x="75891" y="44588"/>
                  </a:cubicBezTo>
                  <a:cubicBezTo>
                    <a:pt x="75598" y="44358"/>
                    <a:pt x="75138" y="44044"/>
                    <a:pt x="74928" y="43898"/>
                  </a:cubicBezTo>
                  <a:cubicBezTo>
                    <a:pt x="75096" y="43814"/>
                    <a:pt x="75242" y="43731"/>
                    <a:pt x="75410" y="43626"/>
                  </a:cubicBezTo>
                  <a:close/>
                  <a:moveTo>
                    <a:pt x="18037" y="41952"/>
                  </a:moveTo>
                  <a:lnTo>
                    <a:pt x="18037" y="41952"/>
                  </a:lnTo>
                  <a:cubicBezTo>
                    <a:pt x="18455" y="42182"/>
                    <a:pt x="18874" y="42412"/>
                    <a:pt x="19272" y="42663"/>
                  </a:cubicBezTo>
                  <a:cubicBezTo>
                    <a:pt x="19585" y="43166"/>
                    <a:pt x="19920" y="43626"/>
                    <a:pt x="20234" y="44107"/>
                  </a:cubicBezTo>
                  <a:cubicBezTo>
                    <a:pt x="20372" y="44291"/>
                    <a:pt x="20947" y="44991"/>
                    <a:pt x="20925" y="44991"/>
                  </a:cubicBezTo>
                  <a:cubicBezTo>
                    <a:pt x="20917" y="44991"/>
                    <a:pt x="20829" y="44898"/>
                    <a:pt x="20611" y="44651"/>
                  </a:cubicBezTo>
                  <a:cubicBezTo>
                    <a:pt x="19795" y="43710"/>
                    <a:pt x="18916" y="42852"/>
                    <a:pt x="18037" y="41952"/>
                  </a:cubicBezTo>
                  <a:close/>
                  <a:moveTo>
                    <a:pt x="74719" y="43982"/>
                  </a:moveTo>
                  <a:cubicBezTo>
                    <a:pt x="74886" y="44191"/>
                    <a:pt x="75430" y="45007"/>
                    <a:pt x="75368" y="45028"/>
                  </a:cubicBezTo>
                  <a:cubicBezTo>
                    <a:pt x="75365" y="45031"/>
                    <a:pt x="75361" y="45033"/>
                    <a:pt x="75354" y="45033"/>
                  </a:cubicBezTo>
                  <a:cubicBezTo>
                    <a:pt x="75239" y="45033"/>
                    <a:pt x="74491" y="44534"/>
                    <a:pt x="74154" y="44316"/>
                  </a:cubicBezTo>
                  <a:cubicBezTo>
                    <a:pt x="74363" y="44233"/>
                    <a:pt x="74531" y="44128"/>
                    <a:pt x="74719" y="43982"/>
                  </a:cubicBezTo>
                  <a:close/>
                  <a:moveTo>
                    <a:pt x="17702" y="42705"/>
                  </a:moveTo>
                  <a:lnTo>
                    <a:pt x="17702" y="42705"/>
                  </a:lnTo>
                  <a:cubicBezTo>
                    <a:pt x="18142" y="43396"/>
                    <a:pt x="18707" y="44128"/>
                    <a:pt x="19020" y="44881"/>
                  </a:cubicBezTo>
                  <a:cubicBezTo>
                    <a:pt x="19085" y="45036"/>
                    <a:pt x="19100" y="45093"/>
                    <a:pt x="19084" y="45093"/>
                  </a:cubicBezTo>
                  <a:cubicBezTo>
                    <a:pt x="19050" y="45093"/>
                    <a:pt x="18864" y="44802"/>
                    <a:pt x="18748" y="44672"/>
                  </a:cubicBezTo>
                  <a:cubicBezTo>
                    <a:pt x="18393" y="44316"/>
                    <a:pt x="18079" y="43919"/>
                    <a:pt x="17765" y="43500"/>
                  </a:cubicBezTo>
                  <a:cubicBezTo>
                    <a:pt x="17723" y="43228"/>
                    <a:pt x="17723" y="42977"/>
                    <a:pt x="17702" y="42705"/>
                  </a:cubicBezTo>
                  <a:close/>
                  <a:moveTo>
                    <a:pt x="73924" y="44442"/>
                  </a:moveTo>
                  <a:cubicBezTo>
                    <a:pt x="74070" y="44693"/>
                    <a:pt x="74301" y="45091"/>
                    <a:pt x="74510" y="45300"/>
                  </a:cubicBezTo>
                  <a:cubicBezTo>
                    <a:pt x="74154" y="45111"/>
                    <a:pt x="73631" y="44839"/>
                    <a:pt x="73464" y="44777"/>
                  </a:cubicBezTo>
                  <a:cubicBezTo>
                    <a:pt x="73457" y="44774"/>
                    <a:pt x="73450" y="44773"/>
                    <a:pt x="73443" y="44773"/>
                  </a:cubicBezTo>
                  <a:cubicBezTo>
                    <a:pt x="73389" y="44773"/>
                    <a:pt x="73343" y="44844"/>
                    <a:pt x="73380" y="44881"/>
                  </a:cubicBezTo>
                  <a:cubicBezTo>
                    <a:pt x="73379" y="44879"/>
                    <a:pt x="73379" y="44878"/>
                    <a:pt x="73380" y="44878"/>
                  </a:cubicBezTo>
                  <a:cubicBezTo>
                    <a:pt x="73399" y="44878"/>
                    <a:pt x="73882" y="45593"/>
                    <a:pt x="73882" y="45593"/>
                  </a:cubicBezTo>
                  <a:cubicBezTo>
                    <a:pt x="73882" y="45593"/>
                    <a:pt x="73045" y="45132"/>
                    <a:pt x="72857" y="45028"/>
                  </a:cubicBezTo>
                  <a:cubicBezTo>
                    <a:pt x="73234" y="44860"/>
                    <a:pt x="73589" y="44651"/>
                    <a:pt x="73924" y="44442"/>
                  </a:cubicBezTo>
                  <a:close/>
                  <a:moveTo>
                    <a:pt x="72710" y="45111"/>
                  </a:moveTo>
                  <a:cubicBezTo>
                    <a:pt x="72752" y="45404"/>
                    <a:pt x="72878" y="45593"/>
                    <a:pt x="73003" y="45823"/>
                  </a:cubicBezTo>
                  <a:lnTo>
                    <a:pt x="72941" y="45781"/>
                  </a:lnTo>
                  <a:cubicBezTo>
                    <a:pt x="72710" y="45614"/>
                    <a:pt x="72438" y="45509"/>
                    <a:pt x="72187" y="45384"/>
                  </a:cubicBezTo>
                  <a:cubicBezTo>
                    <a:pt x="72355" y="45321"/>
                    <a:pt x="72543" y="45216"/>
                    <a:pt x="72710" y="45111"/>
                  </a:cubicBezTo>
                  <a:close/>
                  <a:moveTo>
                    <a:pt x="19774" y="42915"/>
                  </a:moveTo>
                  <a:lnTo>
                    <a:pt x="21259" y="43793"/>
                  </a:lnTo>
                  <a:lnTo>
                    <a:pt x="22054" y="45028"/>
                  </a:lnTo>
                  <a:cubicBezTo>
                    <a:pt x="22236" y="45346"/>
                    <a:pt x="22846" y="46081"/>
                    <a:pt x="22763" y="46081"/>
                  </a:cubicBezTo>
                  <a:cubicBezTo>
                    <a:pt x="22732" y="46081"/>
                    <a:pt x="22600" y="45974"/>
                    <a:pt x="22305" y="45697"/>
                  </a:cubicBezTo>
                  <a:cubicBezTo>
                    <a:pt x="21448" y="44798"/>
                    <a:pt x="20590" y="43898"/>
                    <a:pt x="19774" y="42915"/>
                  </a:cubicBezTo>
                  <a:close/>
                  <a:moveTo>
                    <a:pt x="21992" y="44212"/>
                  </a:moveTo>
                  <a:lnTo>
                    <a:pt x="21992" y="44212"/>
                  </a:lnTo>
                  <a:cubicBezTo>
                    <a:pt x="22285" y="44379"/>
                    <a:pt x="22598" y="44547"/>
                    <a:pt x="22891" y="44735"/>
                  </a:cubicBezTo>
                  <a:cubicBezTo>
                    <a:pt x="23038" y="45049"/>
                    <a:pt x="23226" y="45384"/>
                    <a:pt x="23373" y="45697"/>
                  </a:cubicBezTo>
                  <a:cubicBezTo>
                    <a:pt x="23487" y="45912"/>
                    <a:pt x="23816" y="46419"/>
                    <a:pt x="23793" y="46419"/>
                  </a:cubicBezTo>
                  <a:cubicBezTo>
                    <a:pt x="23782" y="46419"/>
                    <a:pt x="23696" y="46310"/>
                    <a:pt x="23477" y="46011"/>
                  </a:cubicBezTo>
                  <a:cubicBezTo>
                    <a:pt x="23017" y="45384"/>
                    <a:pt x="22515" y="44777"/>
                    <a:pt x="21992" y="44212"/>
                  </a:cubicBezTo>
                  <a:close/>
                  <a:moveTo>
                    <a:pt x="46556" y="37997"/>
                  </a:moveTo>
                  <a:cubicBezTo>
                    <a:pt x="46598" y="38018"/>
                    <a:pt x="46661" y="38081"/>
                    <a:pt x="46744" y="38165"/>
                  </a:cubicBezTo>
                  <a:cubicBezTo>
                    <a:pt x="47184" y="38290"/>
                    <a:pt x="47707" y="38813"/>
                    <a:pt x="48062" y="39065"/>
                  </a:cubicBezTo>
                  <a:cubicBezTo>
                    <a:pt x="48078" y="39077"/>
                    <a:pt x="48095" y="39082"/>
                    <a:pt x="48111" y="39082"/>
                  </a:cubicBezTo>
                  <a:cubicBezTo>
                    <a:pt x="48179" y="39082"/>
                    <a:pt x="48235" y="38990"/>
                    <a:pt x="48167" y="38939"/>
                  </a:cubicBezTo>
                  <a:cubicBezTo>
                    <a:pt x="48021" y="38813"/>
                    <a:pt x="47477" y="38228"/>
                    <a:pt x="47393" y="38018"/>
                  </a:cubicBezTo>
                  <a:lnTo>
                    <a:pt x="47749" y="38018"/>
                  </a:lnTo>
                  <a:cubicBezTo>
                    <a:pt x="48230" y="38290"/>
                    <a:pt x="48795" y="38939"/>
                    <a:pt x="49046" y="39148"/>
                  </a:cubicBezTo>
                  <a:cubicBezTo>
                    <a:pt x="49062" y="39170"/>
                    <a:pt x="49081" y="39179"/>
                    <a:pt x="49100" y="39179"/>
                  </a:cubicBezTo>
                  <a:cubicBezTo>
                    <a:pt x="49153" y="39179"/>
                    <a:pt x="49202" y="39106"/>
                    <a:pt x="49171" y="39044"/>
                  </a:cubicBezTo>
                  <a:cubicBezTo>
                    <a:pt x="49046" y="38813"/>
                    <a:pt x="48627" y="38416"/>
                    <a:pt x="48941" y="38374"/>
                  </a:cubicBezTo>
                  <a:cubicBezTo>
                    <a:pt x="48955" y="38371"/>
                    <a:pt x="48970" y="38369"/>
                    <a:pt x="48985" y="38369"/>
                  </a:cubicBezTo>
                  <a:cubicBezTo>
                    <a:pt x="49271" y="38369"/>
                    <a:pt x="49804" y="38900"/>
                    <a:pt x="49904" y="38960"/>
                  </a:cubicBezTo>
                  <a:cubicBezTo>
                    <a:pt x="49924" y="38975"/>
                    <a:pt x="49946" y="38982"/>
                    <a:pt x="49966" y="38982"/>
                  </a:cubicBezTo>
                  <a:cubicBezTo>
                    <a:pt x="50028" y="38982"/>
                    <a:pt x="50077" y="38919"/>
                    <a:pt x="50029" y="38855"/>
                  </a:cubicBezTo>
                  <a:cubicBezTo>
                    <a:pt x="49832" y="38534"/>
                    <a:pt x="49808" y="38413"/>
                    <a:pt x="49882" y="38413"/>
                  </a:cubicBezTo>
                  <a:cubicBezTo>
                    <a:pt x="50085" y="38413"/>
                    <a:pt x="51012" y="39300"/>
                    <a:pt x="51180" y="39483"/>
                  </a:cubicBezTo>
                  <a:cubicBezTo>
                    <a:pt x="51202" y="39505"/>
                    <a:pt x="51225" y="39514"/>
                    <a:pt x="51246" y="39514"/>
                  </a:cubicBezTo>
                  <a:cubicBezTo>
                    <a:pt x="51307" y="39514"/>
                    <a:pt x="51352" y="39440"/>
                    <a:pt x="51306" y="39378"/>
                  </a:cubicBezTo>
                  <a:cubicBezTo>
                    <a:pt x="51264" y="39274"/>
                    <a:pt x="50762" y="38688"/>
                    <a:pt x="50762" y="38500"/>
                  </a:cubicBezTo>
                  <a:lnTo>
                    <a:pt x="50762" y="38500"/>
                  </a:lnTo>
                  <a:cubicBezTo>
                    <a:pt x="50762" y="38688"/>
                    <a:pt x="51787" y="39274"/>
                    <a:pt x="51975" y="39462"/>
                  </a:cubicBezTo>
                  <a:cubicBezTo>
                    <a:pt x="51991" y="39483"/>
                    <a:pt x="52010" y="39493"/>
                    <a:pt x="52028" y="39493"/>
                  </a:cubicBezTo>
                  <a:cubicBezTo>
                    <a:pt x="52082" y="39493"/>
                    <a:pt x="52132" y="39415"/>
                    <a:pt x="52101" y="39337"/>
                  </a:cubicBezTo>
                  <a:cubicBezTo>
                    <a:pt x="52038" y="39253"/>
                    <a:pt x="51306" y="38374"/>
                    <a:pt x="51306" y="38374"/>
                  </a:cubicBezTo>
                  <a:cubicBezTo>
                    <a:pt x="51318" y="38363"/>
                    <a:pt x="51336" y="38357"/>
                    <a:pt x="51357" y="38357"/>
                  </a:cubicBezTo>
                  <a:cubicBezTo>
                    <a:pt x="51653" y="38357"/>
                    <a:pt x="52716" y="39365"/>
                    <a:pt x="52833" y="39462"/>
                  </a:cubicBezTo>
                  <a:cubicBezTo>
                    <a:pt x="52854" y="39483"/>
                    <a:pt x="52878" y="39493"/>
                    <a:pt x="52901" y="39493"/>
                  </a:cubicBezTo>
                  <a:cubicBezTo>
                    <a:pt x="52967" y="39493"/>
                    <a:pt x="53021" y="39415"/>
                    <a:pt x="52959" y="39337"/>
                  </a:cubicBezTo>
                  <a:cubicBezTo>
                    <a:pt x="52854" y="39211"/>
                    <a:pt x="52289" y="38437"/>
                    <a:pt x="52289" y="38437"/>
                  </a:cubicBezTo>
                  <a:cubicBezTo>
                    <a:pt x="52296" y="38431"/>
                    <a:pt x="52306" y="38428"/>
                    <a:pt x="52319" y="38428"/>
                  </a:cubicBezTo>
                  <a:cubicBezTo>
                    <a:pt x="52328" y="38428"/>
                    <a:pt x="52338" y="38429"/>
                    <a:pt x="52350" y="38432"/>
                  </a:cubicBezTo>
                  <a:lnTo>
                    <a:pt x="52350" y="38432"/>
                  </a:lnTo>
                  <a:cubicBezTo>
                    <a:pt x="52220" y="38368"/>
                    <a:pt x="52093" y="38308"/>
                    <a:pt x="51975" y="38249"/>
                  </a:cubicBezTo>
                  <a:cubicBezTo>
                    <a:pt x="51953" y="38235"/>
                    <a:pt x="51932" y="38230"/>
                    <a:pt x="51913" y="38230"/>
                  </a:cubicBezTo>
                  <a:cubicBezTo>
                    <a:pt x="51843" y="38230"/>
                    <a:pt x="51804" y="38312"/>
                    <a:pt x="51870" y="38395"/>
                  </a:cubicBezTo>
                  <a:cubicBezTo>
                    <a:pt x="51933" y="38500"/>
                    <a:pt x="52101" y="38688"/>
                    <a:pt x="52289" y="38876"/>
                  </a:cubicBezTo>
                  <a:cubicBezTo>
                    <a:pt x="51933" y="38562"/>
                    <a:pt x="51452" y="38374"/>
                    <a:pt x="51054" y="38186"/>
                  </a:cubicBezTo>
                  <a:cubicBezTo>
                    <a:pt x="51038" y="38179"/>
                    <a:pt x="51022" y="38176"/>
                    <a:pt x="51007" y="38176"/>
                  </a:cubicBezTo>
                  <a:cubicBezTo>
                    <a:pt x="50927" y="38176"/>
                    <a:pt x="50879" y="38259"/>
                    <a:pt x="50950" y="38311"/>
                  </a:cubicBezTo>
                  <a:cubicBezTo>
                    <a:pt x="51054" y="38416"/>
                    <a:pt x="51138" y="38562"/>
                    <a:pt x="51243" y="38688"/>
                  </a:cubicBezTo>
                  <a:cubicBezTo>
                    <a:pt x="50992" y="38521"/>
                    <a:pt x="50762" y="38395"/>
                    <a:pt x="50531" y="38228"/>
                  </a:cubicBezTo>
                  <a:cubicBezTo>
                    <a:pt x="50518" y="38221"/>
                    <a:pt x="50505" y="38218"/>
                    <a:pt x="50492" y="38218"/>
                  </a:cubicBezTo>
                  <a:cubicBezTo>
                    <a:pt x="50425" y="38218"/>
                    <a:pt x="50371" y="38304"/>
                    <a:pt x="50406" y="38374"/>
                  </a:cubicBezTo>
                  <a:cubicBezTo>
                    <a:pt x="50531" y="38583"/>
                    <a:pt x="50657" y="38751"/>
                    <a:pt x="50782" y="38960"/>
                  </a:cubicBezTo>
                  <a:cubicBezTo>
                    <a:pt x="50741" y="38918"/>
                    <a:pt x="50678" y="38897"/>
                    <a:pt x="50636" y="38834"/>
                  </a:cubicBezTo>
                  <a:cubicBezTo>
                    <a:pt x="50301" y="38583"/>
                    <a:pt x="49925" y="38374"/>
                    <a:pt x="49527" y="38165"/>
                  </a:cubicBezTo>
                  <a:cubicBezTo>
                    <a:pt x="49516" y="38157"/>
                    <a:pt x="49503" y="38154"/>
                    <a:pt x="49491" y="38154"/>
                  </a:cubicBezTo>
                  <a:cubicBezTo>
                    <a:pt x="49437" y="38154"/>
                    <a:pt x="49384" y="38222"/>
                    <a:pt x="49402" y="38290"/>
                  </a:cubicBezTo>
                  <a:cubicBezTo>
                    <a:pt x="49544" y="38549"/>
                    <a:pt x="49718" y="38696"/>
                    <a:pt x="49717" y="38696"/>
                  </a:cubicBezTo>
                  <a:cubicBezTo>
                    <a:pt x="49716" y="38696"/>
                    <a:pt x="49648" y="38640"/>
                    <a:pt x="49464" y="38521"/>
                  </a:cubicBezTo>
                  <a:cubicBezTo>
                    <a:pt x="49192" y="38374"/>
                    <a:pt x="48962" y="38228"/>
                    <a:pt x="48669" y="38123"/>
                  </a:cubicBezTo>
                  <a:lnTo>
                    <a:pt x="48669" y="38123"/>
                  </a:lnTo>
                  <a:cubicBezTo>
                    <a:pt x="50134" y="38165"/>
                    <a:pt x="51598" y="38165"/>
                    <a:pt x="53063" y="38186"/>
                  </a:cubicBezTo>
                  <a:cubicBezTo>
                    <a:pt x="52979" y="38207"/>
                    <a:pt x="52959" y="38269"/>
                    <a:pt x="52979" y="38311"/>
                  </a:cubicBezTo>
                  <a:cubicBezTo>
                    <a:pt x="53084" y="38521"/>
                    <a:pt x="53189" y="38793"/>
                    <a:pt x="53335" y="39002"/>
                  </a:cubicBezTo>
                  <a:cubicBezTo>
                    <a:pt x="53112" y="38834"/>
                    <a:pt x="52859" y="38691"/>
                    <a:pt x="52608" y="38561"/>
                  </a:cubicBezTo>
                  <a:lnTo>
                    <a:pt x="52608" y="38561"/>
                  </a:lnTo>
                  <a:cubicBezTo>
                    <a:pt x="53090" y="38863"/>
                    <a:pt x="53937" y="39572"/>
                    <a:pt x="53984" y="39588"/>
                  </a:cubicBezTo>
                  <a:cubicBezTo>
                    <a:pt x="54008" y="39607"/>
                    <a:pt x="54032" y="39615"/>
                    <a:pt x="54054" y="39615"/>
                  </a:cubicBezTo>
                  <a:cubicBezTo>
                    <a:pt x="54127" y="39615"/>
                    <a:pt x="54174" y="39526"/>
                    <a:pt x="54109" y="39462"/>
                  </a:cubicBezTo>
                  <a:cubicBezTo>
                    <a:pt x="54005" y="39358"/>
                    <a:pt x="53251" y="38521"/>
                    <a:pt x="53377" y="38374"/>
                  </a:cubicBezTo>
                  <a:cubicBezTo>
                    <a:pt x="53389" y="38360"/>
                    <a:pt x="53405" y="38353"/>
                    <a:pt x="53423" y="38351"/>
                  </a:cubicBezTo>
                  <a:lnTo>
                    <a:pt x="53423" y="38351"/>
                  </a:lnTo>
                  <a:cubicBezTo>
                    <a:pt x="53533" y="38416"/>
                    <a:pt x="53640" y="38483"/>
                    <a:pt x="53745" y="38553"/>
                  </a:cubicBezTo>
                  <a:lnTo>
                    <a:pt x="53745" y="38553"/>
                  </a:lnTo>
                  <a:cubicBezTo>
                    <a:pt x="53618" y="38437"/>
                    <a:pt x="53505" y="38351"/>
                    <a:pt x="53431" y="38351"/>
                  </a:cubicBezTo>
                  <a:cubicBezTo>
                    <a:pt x="53428" y="38351"/>
                    <a:pt x="53426" y="38351"/>
                    <a:pt x="53423" y="38351"/>
                  </a:cubicBezTo>
                  <a:lnTo>
                    <a:pt x="53423" y="38351"/>
                  </a:lnTo>
                  <a:cubicBezTo>
                    <a:pt x="53326" y="38294"/>
                    <a:pt x="53227" y="38239"/>
                    <a:pt x="53126" y="38186"/>
                  </a:cubicBezTo>
                  <a:lnTo>
                    <a:pt x="53858" y="38186"/>
                  </a:lnTo>
                  <a:cubicBezTo>
                    <a:pt x="53921" y="38416"/>
                    <a:pt x="54026" y="38625"/>
                    <a:pt x="54130" y="38834"/>
                  </a:cubicBezTo>
                  <a:cubicBezTo>
                    <a:pt x="54005" y="38734"/>
                    <a:pt x="53877" y="38641"/>
                    <a:pt x="53745" y="38553"/>
                  </a:cubicBezTo>
                  <a:lnTo>
                    <a:pt x="53745" y="38553"/>
                  </a:lnTo>
                  <a:cubicBezTo>
                    <a:pt x="54010" y="38796"/>
                    <a:pt x="54334" y="39170"/>
                    <a:pt x="54473" y="39170"/>
                  </a:cubicBezTo>
                  <a:cubicBezTo>
                    <a:pt x="54477" y="39170"/>
                    <a:pt x="54482" y="39170"/>
                    <a:pt x="54486" y="39169"/>
                  </a:cubicBezTo>
                  <a:cubicBezTo>
                    <a:pt x="54611" y="39378"/>
                    <a:pt x="54758" y="39567"/>
                    <a:pt x="54946" y="39755"/>
                  </a:cubicBezTo>
                  <a:cubicBezTo>
                    <a:pt x="54968" y="39777"/>
                    <a:pt x="54993" y="39786"/>
                    <a:pt x="55016" y="39786"/>
                  </a:cubicBezTo>
                  <a:cubicBezTo>
                    <a:pt x="55084" y="39786"/>
                    <a:pt x="55145" y="39712"/>
                    <a:pt x="55114" y="39650"/>
                  </a:cubicBezTo>
                  <a:cubicBezTo>
                    <a:pt x="54925" y="39420"/>
                    <a:pt x="54737" y="39211"/>
                    <a:pt x="54549" y="39023"/>
                  </a:cubicBezTo>
                  <a:lnTo>
                    <a:pt x="54549" y="38939"/>
                  </a:lnTo>
                  <a:cubicBezTo>
                    <a:pt x="54506" y="38641"/>
                    <a:pt x="54213" y="38246"/>
                    <a:pt x="54271" y="38246"/>
                  </a:cubicBezTo>
                  <a:cubicBezTo>
                    <a:pt x="54272" y="38246"/>
                    <a:pt x="54273" y="38246"/>
                    <a:pt x="54275" y="38246"/>
                  </a:cubicBezTo>
                  <a:lnTo>
                    <a:pt x="54275" y="38246"/>
                  </a:lnTo>
                  <a:cubicBezTo>
                    <a:pt x="54254" y="38226"/>
                    <a:pt x="54233" y="38205"/>
                    <a:pt x="54214" y="38186"/>
                  </a:cubicBezTo>
                  <a:lnTo>
                    <a:pt x="54925" y="38186"/>
                  </a:lnTo>
                  <a:cubicBezTo>
                    <a:pt x="54998" y="38384"/>
                    <a:pt x="55117" y="38801"/>
                    <a:pt x="55269" y="39113"/>
                  </a:cubicBezTo>
                  <a:lnTo>
                    <a:pt x="55269" y="39113"/>
                  </a:lnTo>
                  <a:cubicBezTo>
                    <a:pt x="55494" y="39333"/>
                    <a:pt x="55707" y="39562"/>
                    <a:pt x="55909" y="39797"/>
                  </a:cubicBezTo>
                  <a:cubicBezTo>
                    <a:pt x="55925" y="39819"/>
                    <a:pt x="55946" y="39828"/>
                    <a:pt x="55968" y="39828"/>
                  </a:cubicBezTo>
                  <a:cubicBezTo>
                    <a:pt x="56026" y="39828"/>
                    <a:pt x="56086" y="39759"/>
                    <a:pt x="56055" y="39713"/>
                  </a:cubicBezTo>
                  <a:cubicBezTo>
                    <a:pt x="55888" y="39504"/>
                    <a:pt x="55176" y="38458"/>
                    <a:pt x="55344" y="38374"/>
                  </a:cubicBezTo>
                  <a:cubicBezTo>
                    <a:pt x="55345" y="38373"/>
                    <a:pt x="55346" y="38373"/>
                    <a:pt x="55347" y="38373"/>
                  </a:cubicBezTo>
                  <a:cubicBezTo>
                    <a:pt x="55354" y="38373"/>
                    <a:pt x="55368" y="38381"/>
                    <a:pt x="55388" y="38396"/>
                  </a:cubicBezTo>
                  <a:lnTo>
                    <a:pt x="55388" y="38396"/>
                  </a:lnTo>
                  <a:cubicBezTo>
                    <a:pt x="55317" y="38334"/>
                    <a:pt x="55246" y="38271"/>
                    <a:pt x="55176" y="38207"/>
                  </a:cubicBezTo>
                  <a:lnTo>
                    <a:pt x="55679" y="38207"/>
                  </a:lnTo>
                  <a:cubicBezTo>
                    <a:pt x="55761" y="38453"/>
                    <a:pt x="55843" y="38698"/>
                    <a:pt x="55944" y="38925"/>
                  </a:cubicBezTo>
                  <a:lnTo>
                    <a:pt x="55944" y="38925"/>
                  </a:lnTo>
                  <a:cubicBezTo>
                    <a:pt x="55929" y="38909"/>
                    <a:pt x="55914" y="38894"/>
                    <a:pt x="55898" y="38879"/>
                  </a:cubicBezTo>
                  <a:lnTo>
                    <a:pt x="55898" y="38879"/>
                  </a:lnTo>
                  <a:cubicBezTo>
                    <a:pt x="55916" y="38899"/>
                    <a:pt x="55934" y="38919"/>
                    <a:pt x="55951" y="38939"/>
                  </a:cubicBezTo>
                  <a:cubicBezTo>
                    <a:pt x="55948" y="38934"/>
                    <a:pt x="55946" y="38929"/>
                    <a:pt x="55944" y="38925"/>
                  </a:cubicBezTo>
                  <a:lnTo>
                    <a:pt x="55944" y="38925"/>
                  </a:lnTo>
                  <a:cubicBezTo>
                    <a:pt x="56241" y="39224"/>
                    <a:pt x="56547" y="39546"/>
                    <a:pt x="56599" y="39609"/>
                  </a:cubicBezTo>
                  <a:cubicBezTo>
                    <a:pt x="56615" y="39620"/>
                    <a:pt x="56632" y="39626"/>
                    <a:pt x="56649" y="39626"/>
                  </a:cubicBezTo>
                  <a:cubicBezTo>
                    <a:pt x="56723" y="39626"/>
                    <a:pt x="56793" y="39530"/>
                    <a:pt x="56725" y="39462"/>
                  </a:cubicBezTo>
                  <a:cubicBezTo>
                    <a:pt x="56600" y="39316"/>
                    <a:pt x="55914" y="38465"/>
                    <a:pt x="56157" y="38375"/>
                  </a:cubicBezTo>
                  <a:lnTo>
                    <a:pt x="56157" y="38375"/>
                  </a:lnTo>
                  <a:cubicBezTo>
                    <a:pt x="56088" y="38313"/>
                    <a:pt x="56024" y="38256"/>
                    <a:pt x="55972" y="38207"/>
                  </a:cubicBezTo>
                  <a:lnTo>
                    <a:pt x="56474" y="38207"/>
                  </a:lnTo>
                  <a:cubicBezTo>
                    <a:pt x="56635" y="38481"/>
                    <a:pt x="56834" y="38806"/>
                    <a:pt x="56907" y="38939"/>
                  </a:cubicBezTo>
                  <a:lnTo>
                    <a:pt x="56907" y="38939"/>
                  </a:lnTo>
                  <a:cubicBezTo>
                    <a:pt x="57057" y="39076"/>
                    <a:pt x="57177" y="39189"/>
                    <a:pt x="57206" y="39211"/>
                  </a:cubicBezTo>
                  <a:cubicBezTo>
                    <a:pt x="57221" y="39226"/>
                    <a:pt x="57239" y="39233"/>
                    <a:pt x="57257" y="39233"/>
                  </a:cubicBezTo>
                  <a:cubicBezTo>
                    <a:pt x="57312" y="39233"/>
                    <a:pt x="57368" y="39170"/>
                    <a:pt x="57352" y="39106"/>
                  </a:cubicBezTo>
                  <a:cubicBezTo>
                    <a:pt x="57311" y="38939"/>
                    <a:pt x="57018" y="38374"/>
                    <a:pt x="56829" y="38081"/>
                  </a:cubicBezTo>
                  <a:lnTo>
                    <a:pt x="56850" y="38081"/>
                  </a:lnTo>
                  <a:cubicBezTo>
                    <a:pt x="56902" y="38120"/>
                    <a:pt x="56961" y="38166"/>
                    <a:pt x="57026" y="38215"/>
                  </a:cubicBezTo>
                  <a:lnTo>
                    <a:pt x="57026" y="38215"/>
                  </a:lnTo>
                  <a:cubicBezTo>
                    <a:pt x="57023" y="38212"/>
                    <a:pt x="57020" y="38209"/>
                    <a:pt x="57018" y="38207"/>
                  </a:cubicBezTo>
                  <a:lnTo>
                    <a:pt x="57415" y="38207"/>
                  </a:lnTo>
                  <a:lnTo>
                    <a:pt x="57645" y="38604"/>
                  </a:lnTo>
                  <a:cubicBezTo>
                    <a:pt x="57624" y="38583"/>
                    <a:pt x="57583" y="38583"/>
                    <a:pt x="57541" y="38562"/>
                  </a:cubicBezTo>
                  <a:cubicBezTo>
                    <a:pt x="57484" y="38537"/>
                    <a:pt x="57426" y="38508"/>
                    <a:pt x="57370" y="38475"/>
                  </a:cubicBezTo>
                  <a:lnTo>
                    <a:pt x="57370" y="38475"/>
                  </a:lnTo>
                  <a:cubicBezTo>
                    <a:pt x="57682" y="38710"/>
                    <a:pt x="57991" y="38942"/>
                    <a:pt x="58043" y="38981"/>
                  </a:cubicBezTo>
                  <a:cubicBezTo>
                    <a:pt x="58053" y="38987"/>
                    <a:pt x="58064" y="38990"/>
                    <a:pt x="58075" y="38990"/>
                  </a:cubicBezTo>
                  <a:cubicBezTo>
                    <a:pt x="58135" y="38990"/>
                    <a:pt x="58204" y="38905"/>
                    <a:pt x="58169" y="38834"/>
                  </a:cubicBezTo>
                  <a:cubicBezTo>
                    <a:pt x="58001" y="38583"/>
                    <a:pt x="57729" y="38353"/>
                    <a:pt x="57959" y="38269"/>
                  </a:cubicBezTo>
                  <a:cubicBezTo>
                    <a:pt x="57974" y="38264"/>
                    <a:pt x="57989" y="38261"/>
                    <a:pt x="58006" y="38261"/>
                  </a:cubicBezTo>
                  <a:cubicBezTo>
                    <a:pt x="58238" y="38261"/>
                    <a:pt x="58700" y="38758"/>
                    <a:pt x="58817" y="38855"/>
                  </a:cubicBezTo>
                  <a:cubicBezTo>
                    <a:pt x="58838" y="38877"/>
                    <a:pt x="58864" y="38886"/>
                    <a:pt x="58889" y="38886"/>
                  </a:cubicBezTo>
                  <a:cubicBezTo>
                    <a:pt x="58962" y="38886"/>
                    <a:pt x="59031" y="38808"/>
                    <a:pt x="58985" y="38730"/>
                  </a:cubicBezTo>
                  <a:lnTo>
                    <a:pt x="58608" y="38207"/>
                  </a:lnTo>
                  <a:cubicBezTo>
                    <a:pt x="58608" y="38165"/>
                    <a:pt x="58629" y="38102"/>
                    <a:pt x="58629" y="38081"/>
                  </a:cubicBezTo>
                  <a:lnTo>
                    <a:pt x="58880" y="38081"/>
                  </a:lnTo>
                  <a:cubicBezTo>
                    <a:pt x="58817" y="38186"/>
                    <a:pt x="58838" y="38207"/>
                    <a:pt x="58943" y="38416"/>
                  </a:cubicBezTo>
                  <a:cubicBezTo>
                    <a:pt x="58985" y="38437"/>
                    <a:pt x="59005" y="38479"/>
                    <a:pt x="59026" y="38479"/>
                  </a:cubicBezTo>
                  <a:lnTo>
                    <a:pt x="59194" y="38479"/>
                  </a:lnTo>
                  <a:cubicBezTo>
                    <a:pt x="59298" y="38479"/>
                    <a:pt x="59319" y="38332"/>
                    <a:pt x="59236" y="38290"/>
                  </a:cubicBezTo>
                  <a:cubicBezTo>
                    <a:pt x="59131" y="38207"/>
                    <a:pt x="59005" y="38165"/>
                    <a:pt x="58901" y="38102"/>
                  </a:cubicBezTo>
                  <a:lnTo>
                    <a:pt x="59319" y="38102"/>
                  </a:lnTo>
                  <a:cubicBezTo>
                    <a:pt x="59403" y="38165"/>
                    <a:pt x="59508" y="38186"/>
                    <a:pt x="59570" y="38228"/>
                  </a:cubicBezTo>
                  <a:cubicBezTo>
                    <a:pt x="59593" y="38241"/>
                    <a:pt x="59614" y="38247"/>
                    <a:pt x="59634" y="38247"/>
                  </a:cubicBezTo>
                  <a:cubicBezTo>
                    <a:pt x="59706" y="38247"/>
                    <a:pt x="59754" y="38168"/>
                    <a:pt x="59738" y="38102"/>
                  </a:cubicBezTo>
                  <a:lnTo>
                    <a:pt x="60826" y="38102"/>
                  </a:lnTo>
                  <a:cubicBezTo>
                    <a:pt x="58169" y="39399"/>
                    <a:pt x="55553" y="40508"/>
                    <a:pt x="53042" y="41826"/>
                  </a:cubicBezTo>
                  <a:cubicBezTo>
                    <a:pt x="50741" y="43019"/>
                    <a:pt x="48439" y="44442"/>
                    <a:pt x="46744" y="46430"/>
                  </a:cubicBezTo>
                  <a:lnTo>
                    <a:pt x="46661" y="46430"/>
                  </a:lnTo>
                  <a:cubicBezTo>
                    <a:pt x="46661" y="46346"/>
                    <a:pt x="46640" y="46304"/>
                    <a:pt x="46535" y="46241"/>
                  </a:cubicBezTo>
                  <a:cubicBezTo>
                    <a:pt x="42057" y="43982"/>
                    <a:pt x="37663" y="41596"/>
                    <a:pt x="33248" y="39190"/>
                  </a:cubicBezTo>
                  <a:cubicBezTo>
                    <a:pt x="32997" y="38981"/>
                    <a:pt x="32767" y="38730"/>
                    <a:pt x="32558" y="38521"/>
                  </a:cubicBezTo>
                  <a:cubicBezTo>
                    <a:pt x="32430" y="38392"/>
                    <a:pt x="32285" y="38311"/>
                    <a:pt x="32290" y="38311"/>
                  </a:cubicBezTo>
                  <a:cubicBezTo>
                    <a:pt x="32293" y="38311"/>
                    <a:pt x="32354" y="38343"/>
                    <a:pt x="32516" y="38416"/>
                  </a:cubicBezTo>
                  <a:cubicBezTo>
                    <a:pt x="33248" y="38730"/>
                    <a:pt x="33918" y="39232"/>
                    <a:pt x="34629" y="39630"/>
                  </a:cubicBezTo>
                  <a:cubicBezTo>
                    <a:pt x="34641" y="39635"/>
                    <a:pt x="34652" y="39638"/>
                    <a:pt x="34662" y="39638"/>
                  </a:cubicBezTo>
                  <a:cubicBezTo>
                    <a:pt x="34723" y="39638"/>
                    <a:pt x="34749" y="39543"/>
                    <a:pt x="34713" y="39525"/>
                  </a:cubicBezTo>
                  <a:cubicBezTo>
                    <a:pt x="34428" y="39357"/>
                    <a:pt x="33098" y="38372"/>
                    <a:pt x="33158" y="38372"/>
                  </a:cubicBezTo>
                  <a:cubicBezTo>
                    <a:pt x="33173" y="38372"/>
                    <a:pt x="33274" y="38433"/>
                    <a:pt x="33500" y="38583"/>
                  </a:cubicBezTo>
                  <a:cubicBezTo>
                    <a:pt x="34232" y="39085"/>
                    <a:pt x="34985" y="39546"/>
                    <a:pt x="35717" y="40027"/>
                  </a:cubicBezTo>
                  <a:cubicBezTo>
                    <a:pt x="35729" y="40033"/>
                    <a:pt x="35740" y="40035"/>
                    <a:pt x="35751" y="40035"/>
                  </a:cubicBezTo>
                  <a:cubicBezTo>
                    <a:pt x="35816" y="40035"/>
                    <a:pt x="35855" y="39935"/>
                    <a:pt x="35801" y="39881"/>
                  </a:cubicBezTo>
                  <a:cubicBezTo>
                    <a:pt x="35404" y="39567"/>
                    <a:pt x="35048" y="39253"/>
                    <a:pt x="34713" y="38897"/>
                  </a:cubicBezTo>
                  <a:cubicBezTo>
                    <a:pt x="34624" y="38808"/>
                    <a:pt x="33860" y="38121"/>
                    <a:pt x="34061" y="38121"/>
                  </a:cubicBezTo>
                  <a:cubicBezTo>
                    <a:pt x="34095" y="38121"/>
                    <a:pt x="34156" y="38140"/>
                    <a:pt x="34253" y="38186"/>
                  </a:cubicBezTo>
                  <a:cubicBezTo>
                    <a:pt x="35048" y="38562"/>
                    <a:pt x="35864" y="39358"/>
                    <a:pt x="36554" y="39881"/>
                  </a:cubicBezTo>
                  <a:cubicBezTo>
                    <a:pt x="36568" y="39894"/>
                    <a:pt x="36584" y="39900"/>
                    <a:pt x="36599" y="39900"/>
                  </a:cubicBezTo>
                  <a:cubicBezTo>
                    <a:pt x="36655" y="39900"/>
                    <a:pt x="36708" y="39825"/>
                    <a:pt x="36659" y="39776"/>
                  </a:cubicBezTo>
                  <a:cubicBezTo>
                    <a:pt x="36324" y="39337"/>
                    <a:pt x="36031" y="38834"/>
                    <a:pt x="35676" y="38416"/>
                  </a:cubicBezTo>
                  <a:cubicBezTo>
                    <a:pt x="35560" y="38287"/>
                    <a:pt x="35357" y="38080"/>
                    <a:pt x="35359" y="38080"/>
                  </a:cubicBezTo>
                  <a:lnTo>
                    <a:pt x="35359" y="38080"/>
                  </a:lnTo>
                  <a:cubicBezTo>
                    <a:pt x="35360" y="38080"/>
                    <a:pt x="35442" y="38161"/>
                    <a:pt x="35676" y="38395"/>
                  </a:cubicBezTo>
                  <a:cubicBezTo>
                    <a:pt x="36241" y="39002"/>
                    <a:pt x="37036" y="39462"/>
                    <a:pt x="37705" y="39943"/>
                  </a:cubicBezTo>
                  <a:cubicBezTo>
                    <a:pt x="37717" y="39949"/>
                    <a:pt x="37728" y="39952"/>
                    <a:pt x="37739" y="39952"/>
                  </a:cubicBezTo>
                  <a:cubicBezTo>
                    <a:pt x="37809" y="39952"/>
                    <a:pt x="37864" y="39851"/>
                    <a:pt x="37810" y="39797"/>
                  </a:cubicBezTo>
                  <a:cubicBezTo>
                    <a:pt x="37559" y="39567"/>
                    <a:pt x="37266" y="39316"/>
                    <a:pt x="37036" y="39044"/>
                  </a:cubicBezTo>
                  <a:cubicBezTo>
                    <a:pt x="36826" y="38813"/>
                    <a:pt x="36513" y="38228"/>
                    <a:pt x="36303" y="37997"/>
                  </a:cubicBezTo>
                  <a:lnTo>
                    <a:pt x="36345" y="37997"/>
                  </a:lnTo>
                  <a:cubicBezTo>
                    <a:pt x="37036" y="38395"/>
                    <a:pt x="37789" y="39190"/>
                    <a:pt x="38375" y="39650"/>
                  </a:cubicBezTo>
                  <a:cubicBezTo>
                    <a:pt x="38387" y="39663"/>
                    <a:pt x="38401" y="39668"/>
                    <a:pt x="38414" y="39668"/>
                  </a:cubicBezTo>
                  <a:cubicBezTo>
                    <a:pt x="38472" y="39668"/>
                    <a:pt x="38530" y="39580"/>
                    <a:pt x="38479" y="39546"/>
                  </a:cubicBezTo>
                  <a:cubicBezTo>
                    <a:pt x="38207" y="39316"/>
                    <a:pt x="37956" y="39044"/>
                    <a:pt x="37705" y="38751"/>
                  </a:cubicBezTo>
                  <a:cubicBezTo>
                    <a:pt x="37538" y="38521"/>
                    <a:pt x="37350" y="38290"/>
                    <a:pt x="37182" y="38060"/>
                  </a:cubicBezTo>
                  <a:cubicBezTo>
                    <a:pt x="37182" y="38060"/>
                    <a:pt x="37182" y="38018"/>
                    <a:pt x="37161" y="38018"/>
                  </a:cubicBezTo>
                  <a:lnTo>
                    <a:pt x="37266" y="38018"/>
                  </a:lnTo>
                  <a:cubicBezTo>
                    <a:pt x="37580" y="38186"/>
                    <a:pt x="37998" y="38688"/>
                    <a:pt x="38207" y="38834"/>
                  </a:cubicBezTo>
                  <a:cubicBezTo>
                    <a:pt x="38584" y="39127"/>
                    <a:pt x="38919" y="39420"/>
                    <a:pt x="39274" y="39692"/>
                  </a:cubicBezTo>
                  <a:cubicBezTo>
                    <a:pt x="39290" y="39708"/>
                    <a:pt x="39309" y="39714"/>
                    <a:pt x="39328" y="39714"/>
                  </a:cubicBezTo>
                  <a:cubicBezTo>
                    <a:pt x="39389" y="39714"/>
                    <a:pt x="39453" y="39651"/>
                    <a:pt x="39421" y="39588"/>
                  </a:cubicBezTo>
                  <a:cubicBezTo>
                    <a:pt x="39170" y="39274"/>
                    <a:pt x="38312" y="38500"/>
                    <a:pt x="38270" y="38102"/>
                  </a:cubicBezTo>
                  <a:lnTo>
                    <a:pt x="38270" y="38102"/>
                  </a:lnTo>
                  <a:cubicBezTo>
                    <a:pt x="38291" y="38269"/>
                    <a:pt x="39044" y="38709"/>
                    <a:pt x="39233" y="38855"/>
                  </a:cubicBezTo>
                  <a:cubicBezTo>
                    <a:pt x="39546" y="39127"/>
                    <a:pt x="39839" y="39420"/>
                    <a:pt x="40111" y="39692"/>
                  </a:cubicBezTo>
                  <a:cubicBezTo>
                    <a:pt x="40127" y="39708"/>
                    <a:pt x="40146" y="39714"/>
                    <a:pt x="40165" y="39714"/>
                  </a:cubicBezTo>
                  <a:cubicBezTo>
                    <a:pt x="40226" y="39714"/>
                    <a:pt x="40290" y="39651"/>
                    <a:pt x="40258" y="39588"/>
                  </a:cubicBezTo>
                  <a:cubicBezTo>
                    <a:pt x="40153" y="39462"/>
                    <a:pt x="39484" y="38793"/>
                    <a:pt x="39484" y="38625"/>
                  </a:cubicBezTo>
                  <a:lnTo>
                    <a:pt x="39484" y="38625"/>
                  </a:lnTo>
                  <a:cubicBezTo>
                    <a:pt x="39484" y="38709"/>
                    <a:pt x="40739" y="39567"/>
                    <a:pt x="40948" y="39776"/>
                  </a:cubicBezTo>
                  <a:cubicBezTo>
                    <a:pt x="40969" y="39791"/>
                    <a:pt x="40989" y="39798"/>
                    <a:pt x="41008" y="39798"/>
                  </a:cubicBezTo>
                  <a:cubicBezTo>
                    <a:pt x="41064" y="39798"/>
                    <a:pt x="41100" y="39735"/>
                    <a:pt x="41053" y="39671"/>
                  </a:cubicBezTo>
                  <a:cubicBezTo>
                    <a:pt x="40781" y="39337"/>
                    <a:pt x="39986" y="38688"/>
                    <a:pt x="39902" y="38269"/>
                  </a:cubicBezTo>
                  <a:cubicBezTo>
                    <a:pt x="39902" y="38267"/>
                    <a:pt x="39904" y="38265"/>
                    <a:pt x="39907" y="38265"/>
                  </a:cubicBezTo>
                  <a:cubicBezTo>
                    <a:pt x="39976" y="38265"/>
                    <a:pt x="40738" y="38870"/>
                    <a:pt x="41158" y="39169"/>
                  </a:cubicBezTo>
                  <a:cubicBezTo>
                    <a:pt x="41325" y="39337"/>
                    <a:pt x="41451" y="39525"/>
                    <a:pt x="41639" y="39671"/>
                  </a:cubicBezTo>
                  <a:cubicBezTo>
                    <a:pt x="41650" y="39693"/>
                    <a:pt x="41665" y="39702"/>
                    <a:pt x="41680" y="39702"/>
                  </a:cubicBezTo>
                  <a:cubicBezTo>
                    <a:pt x="41725" y="39702"/>
                    <a:pt x="41774" y="39629"/>
                    <a:pt x="41743" y="39567"/>
                  </a:cubicBezTo>
                  <a:cubicBezTo>
                    <a:pt x="41555" y="39358"/>
                    <a:pt x="41367" y="39169"/>
                    <a:pt x="41199" y="39002"/>
                  </a:cubicBezTo>
                  <a:cubicBezTo>
                    <a:pt x="40927" y="38604"/>
                    <a:pt x="40509" y="38018"/>
                    <a:pt x="40530" y="38018"/>
                  </a:cubicBezTo>
                  <a:cubicBezTo>
                    <a:pt x="40543" y="38011"/>
                    <a:pt x="40558" y="38008"/>
                    <a:pt x="40575" y="38008"/>
                  </a:cubicBezTo>
                  <a:cubicBezTo>
                    <a:pt x="40914" y="38008"/>
                    <a:pt x="42005" y="39327"/>
                    <a:pt x="42204" y="39546"/>
                  </a:cubicBezTo>
                  <a:cubicBezTo>
                    <a:pt x="42220" y="39568"/>
                    <a:pt x="42241" y="39577"/>
                    <a:pt x="42261" y="39577"/>
                  </a:cubicBezTo>
                  <a:cubicBezTo>
                    <a:pt x="42320" y="39577"/>
                    <a:pt x="42381" y="39503"/>
                    <a:pt x="42350" y="39441"/>
                  </a:cubicBezTo>
                  <a:cubicBezTo>
                    <a:pt x="42267" y="39358"/>
                    <a:pt x="42141" y="39169"/>
                    <a:pt x="41953" y="38960"/>
                  </a:cubicBezTo>
                  <a:cubicBezTo>
                    <a:pt x="41890" y="38897"/>
                    <a:pt x="41827" y="38813"/>
                    <a:pt x="41764" y="38751"/>
                  </a:cubicBezTo>
                  <a:cubicBezTo>
                    <a:pt x="41534" y="38500"/>
                    <a:pt x="41304" y="38207"/>
                    <a:pt x="41199" y="37997"/>
                  </a:cubicBezTo>
                  <a:lnTo>
                    <a:pt x="41409" y="37997"/>
                  </a:lnTo>
                  <a:cubicBezTo>
                    <a:pt x="41890" y="38437"/>
                    <a:pt x="42936" y="39337"/>
                    <a:pt x="43103" y="39525"/>
                  </a:cubicBezTo>
                  <a:cubicBezTo>
                    <a:pt x="43113" y="39539"/>
                    <a:pt x="43125" y="39544"/>
                    <a:pt x="43138" y="39544"/>
                  </a:cubicBezTo>
                  <a:cubicBezTo>
                    <a:pt x="43185" y="39544"/>
                    <a:pt x="43245" y="39469"/>
                    <a:pt x="43229" y="39420"/>
                  </a:cubicBezTo>
                  <a:cubicBezTo>
                    <a:pt x="43077" y="39098"/>
                    <a:pt x="42760" y="38777"/>
                    <a:pt x="42933" y="38777"/>
                  </a:cubicBezTo>
                  <a:cubicBezTo>
                    <a:pt x="42974" y="38777"/>
                    <a:pt x="43042" y="38795"/>
                    <a:pt x="43145" y="38834"/>
                  </a:cubicBezTo>
                  <a:cubicBezTo>
                    <a:pt x="43291" y="38887"/>
                    <a:pt x="43436" y="38978"/>
                    <a:pt x="43580" y="39086"/>
                  </a:cubicBezTo>
                  <a:lnTo>
                    <a:pt x="43580" y="39086"/>
                  </a:lnTo>
                  <a:cubicBezTo>
                    <a:pt x="43186" y="38772"/>
                    <a:pt x="42724" y="38389"/>
                    <a:pt x="42664" y="38353"/>
                  </a:cubicBezTo>
                  <a:cubicBezTo>
                    <a:pt x="42651" y="38347"/>
                    <a:pt x="42637" y="38344"/>
                    <a:pt x="42625" y="38344"/>
                  </a:cubicBezTo>
                  <a:cubicBezTo>
                    <a:pt x="42556" y="38344"/>
                    <a:pt x="42500" y="38426"/>
                    <a:pt x="42518" y="38479"/>
                  </a:cubicBezTo>
                  <a:cubicBezTo>
                    <a:pt x="42559" y="38561"/>
                    <a:pt x="42803" y="39191"/>
                    <a:pt x="42910" y="39191"/>
                  </a:cubicBezTo>
                  <a:cubicBezTo>
                    <a:pt x="42911" y="39191"/>
                    <a:pt x="42912" y="39191"/>
                    <a:pt x="42912" y="39191"/>
                  </a:cubicBezTo>
                  <a:lnTo>
                    <a:pt x="42912" y="39191"/>
                  </a:lnTo>
                  <a:cubicBezTo>
                    <a:pt x="42911" y="39191"/>
                    <a:pt x="42911" y="39191"/>
                    <a:pt x="42910" y="39191"/>
                  </a:cubicBezTo>
                  <a:cubicBezTo>
                    <a:pt x="42794" y="39191"/>
                    <a:pt x="42307" y="38582"/>
                    <a:pt x="42246" y="38500"/>
                  </a:cubicBezTo>
                  <a:cubicBezTo>
                    <a:pt x="42057" y="38353"/>
                    <a:pt x="41869" y="38186"/>
                    <a:pt x="41681" y="38060"/>
                  </a:cubicBezTo>
                  <a:lnTo>
                    <a:pt x="42999" y="38060"/>
                  </a:lnTo>
                  <a:cubicBezTo>
                    <a:pt x="42999" y="38060"/>
                    <a:pt x="42999" y="38081"/>
                    <a:pt x="43020" y="38081"/>
                  </a:cubicBezTo>
                  <a:cubicBezTo>
                    <a:pt x="43144" y="38268"/>
                    <a:pt x="44071" y="39504"/>
                    <a:pt x="44148" y="39504"/>
                  </a:cubicBezTo>
                  <a:cubicBezTo>
                    <a:pt x="44149" y="39504"/>
                    <a:pt x="44149" y="39504"/>
                    <a:pt x="44150" y="39504"/>
                  </a:cubicBezTo>
                  <a:lnTo>
                    <a:pt x="44150" y="39504"/>
                  </a:lnTo>
                  <a:cubicBezTo>
                    <a:pt x="44149" y="39504"/>
                    <a:pt x="44148" y="39504"/>
                    <a:pt x="44148" y="39504"/>
                  </a:cubicBezTo>
                  <a:cubicBezTo>
                    <a:pt x="44118" y="39504"/>
                    <a:pt x="43941" y="39372"/>
                    <a:pt x="43719" y="39197"/>
                  </a:cubicBezTo>
                  <a:lnTo>
                    <a:pt x="43719" y="39197"/>
                  </a:lnTo>
                  <a:cubicBezTo>
                    <a:pt x="43980" y="39413"/>
                    <a:pt x="44232" y="39668"/>
                    <a:pt x="44464" y="39839"/>
                  </a:cubicBezTo>
                  <a:cubicBezTo>
                    <a:pt x="44477" y="39845"/>
                    <a:pt x="44489" y="39848"/>
                    <a:pt x="44501" y="39848"/>
                  </a:cubicBezTo>
                  <a:cubicBezTo>
                    <a:pt x="44564" y="39848"/>
                    <a:pt x="44603" y="39763"/>
                    <a:pt x="44568" y="39692"/>
                  </a:cubicBezTo>
                  <a:cubicBezTo>
                    <a:pt x="44380" y="39483"/>
                    <a:pt x="43396" y="38479"/>
                    <a:pt x="43396" y="38228"/>
                  </a:cubicBezTo>
                  <a:cubicBezTo>
                    <a:pt x="43396" y="38227"/>
                    <a:pt x="43397" y="38227"/>
                    <a:pt x="43397" y="38227"/>
                  </a:cubicBezTo>
                  <a:cubicBezTo>
                    <a:pt x="43421" y="38227"/>
                    <a:pt x="44780" y="39359"/>
                    <a:pt x="45112" y="39567"/>
                  </a:cubicBezTo>
                  <a:cubicBezTo>
                    <a:pt x="45217" y="39671"/>
                    <a:pt x="45321" y="39776"/>
                    <a:pt x="45447" y="39881"/>
                  </a:cubicBezTo>
                  <a:cubicBezTo>
                    <a:pt x="45466" y="39900"/>
                    <a:pt x="45488" y="39908"/>
                    <a:pt x="45509" y="39908"/>
                  </a:cubicBezTo>
                  <a:cubicBezTo>
                    <a:pt x="45579" y="39908"/>
                    <a:pt x="45642" y="39819"/>
                    <a:pt x="45593" y="39755"/>
                  </a:cubicBezTo>
                  <a:cubicBezTo>
                    <a:pt x="45405" y="39588"/>
                    <a:pt x="45238" y="39420"/>
                    <a:pt x="45070" y="39253"/>
                  </a:cubicBezTo>
                  <a:cubicBezTo>
                    <a:pt x="44819" y="38897"/>
                    <a:pt x="44401" y="38374"/>
                    <a:pt x="44401" y="38374"/>
                  </a:cubicBezTo>
                  <a:lnTo>
                    <a:pt x="44401" y="38374"/>
                  </a:lnTo>
                  <a:cubicBezTo>
                    <a:pt x="44966" y="38479"/>
                    <a:pt x="45907" y="39358"/>
                    <a:pt x="46347" y="39671"/>
                  </a:cubicBezTo>
                  <a:cubicBezTo>
                    <a:pt x="46364" y="39685"/>
                    <a:pt x="46381" y="39691"/>
                    <a:pt x="46396" y="39691"/>
                  </a:cubicBezTo>
                  <a:cubicBezTo>
                    <a:pt x="46452" y="39691"/>
                    <a:pt x="46484" y="39612"/>
                    <a:pt x="46451" y="39546"/>
                  </a:cubicBezTo>
                  <a:cubicBezTo>
                    <a:pt x="46368" y="39441"/>
                    <a:pt x="45321" y="38123"/>
                    <a:pt x="45321" y="38123"/>
                  </a:cubicBezTo>
                  <a:cubicBezTo>
                    <a:pt x="45351" y="38102"/>
                    <a:pt x="45386" y="38093"/>
                    <a:pt x="45426" y="38093"/>
                  </a:cubicBezTo>
                  <a:cubicBezTo>
                    <a:pt x="45473" y="38093"/>
                    <a:pt x="45526" y="38106"/>
                    <a:pt x="45583" y="38130"/>
                  </a:cubicBezTo>
                  <a:lnTo>
                    <a:pt x="45583" y="38130"/>
                  </a:lnTo>
                  <a:cubicBezTo>
                    <a:pt x="45565" y="38121"/>
                    <a:pt x="45548" y="38111"/>
                    <a:pt x="45531" y="38102"/>
                  </a:cubicBezTo>
                  <a:lnTo>
                    <a:pt x="46137" y="38102"/>
                  </a:lnTo>
                  <a:cubicBezTo>
                    <a:pt x="46221" y="38290"/>
                    <a:pt x="46326" y="38479"/>
                    <a:pt x="46430" y="38625"/>
                  </a:cubicBezTo>
                  <a:cubicBezTo>
                    <a:pt x="46234" y="38504"/>
                    <a:pt x="46015" y="38372"/>
                    <a:pt x="45790" y="38245"/>
                  </a:cubicBezTo>
                  <a:lnTo>
                    <a:pt x="45790" y="38245"/>
                  </a:lnTo>
                  <a:cubicBezTo>
                    <a:pt x="46202" y="38518"/>
                    <a:pt x="46706" y="39065"/>
                    <a:pt x="46849" y="39065"/>
                  </a:cubicBezTo>
                  <a:cubicBezTo>
                    <a:pt x="46912" y="39169"/>
                    <a:pt x="46995" y="39253"/>
                    <a:pt x="47100" y="39337"/>
                  </a:cubicBezTo>
                  <a:cubicBezTo>
                    <a:pt x="47118" y="39354"/>
                    <a:pt x="47137" y="39362"/>
                    <a:pt x="47157" y="39362"/>
                  </a:cubicBezTo>
                  <a:cubicBezTo>
                    <a:pt x="47228" y="39362"/>
                    <a:pt x="47291" y="39260"/>
                    <a:pt x="47225" y="39211"/>
                  </a:cubicBezTo>
                  <a:cubicBezTo>
                    <a:pt x="47121" y="39106"/>
                    <a:pt x="47058" y="39023"/>
                    <a:pt x="46953" y="38939"/>
                  </a:cubicBezTo>
                  <a:cubicBezTo>
                    <a:pt x="47058" y="38751"/>
                    <a:pt x="46912" y="38541"/>
                    <a:pt x="46493" y="38311"/>
                  </a:cubicBezTo>
                  <a:cubicBezTo>
                    <a:pt x="46451" y="38165"/>
                    <a:pt x="46389" y="38081"/>
                    <a:pt x="46389" y="37997"/>
                  </a:cubicBezTo>
                  <a:close/>
                  <a:moveTo>
                    <a:pt x="71957" y="45530"/>
                  </a:moveTo>
                  <a:cubicBezTo>
                    <a:pt x="72062" y="45802"/>
                    <a:pt x="72292" y="46325"/>
                    <a:pt x="72438" y="46576"/>
                  </a:cubicBezTo>
                  <a:cubicBezTo>
                    <a:pt x="72208" y="46367"/>
                    <a:pt x="71706" y="46032"/>
                    <a:pt x="71434" y="45823"/>
                  </a:cubicBezTo>
                  <a:cubicBezTo>
                    <a:pt x="71601" y="45739"/>
                    <a:pt x="71769" y="45635"/>
                    <a:pt x="71957" y="45530"/>
                  </a:cubicBezTo>
                  <a:close/>
                  <a:moveTo>
                    <a:pt x="71183" y="45990"/>
                  </a:moveTo>
                  <a:cubicBezTo>
                    <a:pt x="71350" y="46346"/>
                    <a:pt x="71497" y="46702"/>
                    <a:pt x="71790" y="46995"/>
                  </a:cubicBezTo>
                  <a:cubicBezTo>
                    <a:pt x="71748" y="46953"/>
                    <a:pt x="71664" y="46869"/>
                    <a:pt x="71581" y="46806"/>
                  </a:cubicBezTo>
                  <a:cubicBezTo>
                    <a:pt x="71350" y="46597"/>
                    <a:pt x="71057" y="46388"/>
                    <a:pt x="70785" y="46220"/>
                  </a:cubicBezTo>
                  <a:cubicBezTo>
                    <a:pt x="70932" y="46116"/>
                    <a:pt x="71057" y="46032"/>
                    <a:pt x="71183" y="45990"/>
                  </a:cubicBezTo>
                  <a:close/>
                  <a:moveTo>
                    <a:pt x="70534" y="46346"/>
                  </a:moveTo>
                  <a:cubicBezTo>
                    <a:pt x="70785" y="46744"/>
                    <a:pt x="71246" y="47413"/>
                    <a:pt x="71183" y="47476"/>
                  </a:cubicBezTo>
                  <a:cubicBezTo>
                    <a:pt x="71246" y="47371"/>
                    <a:pt x="70262" y="46869"/>
                    <a:pt x="69928" y="46681"/>
                  </a:cubicBezTo>
                  <a:cubicBezTo>
                    <a:pt x="70137" y="46555"/>
                    <a:pt x="70325" y="46451"/>
                    <a:pt x="70534" y="46346"/>
                  </a:cubicBezTo>
                  <a:close/>
                  <a:moveTo>
                    <a:pt x="69718" y="46785"/>
                  </a:moveTo>
                  <a:cubicBezTo>
                    <a:pt x="69781" y="46953"/>
                    <a:pt x="69886" y="47204"/>
                    <a:pt x="69990" y="47392"/>
                  </a:cubicBezTo>
                  <a:cubicBezTo>
                    <a:pt x="69760" y="47267"/>
                    <a:pt x="69404" y="47099"/>
                    <a:pt x="69363" y="47099"/>
                  </a:cubicBezTo>
                  <a:cubicBezTo>
                    <a:pt x="69356" y="47097"/>
                    <a:pt x="69349" y="47096"/>
                    <a:pt x="69343" y="47096"/>
                  </a:cubicBezTo>
                  <a:cubicBezTo>
                    <a:pt x="69291" y="47096"/>
                    <a:pt x="69260" y="47164"/>
                    <a:pt x="69279" y="47183"/>
                  </a:cubicBezTo>
                  <a:cubicBezTo>
                    <a:pt x="69442" y="47627"/>
                    <a:pt x="69476" y="47765"/>
                    <a:pt x="69402" y="47765"/>
                  </a:cubicBezTo>
                  <a:cubicBezTo>
                    <a:pt x="69305" y="47765"/>
                    <a:pt x="69024" y="47529"/>
                    <a:pt x="68609" y="47434"/>
                  </a:cubicBezTo>
                  <a:cubicBezTo>
                    <a:pt x="68965" y="47204"/>
                    <a:pt x="69363" y="46995"/>
                    <a:pt x="69718" y="46785"/>
                  </a:cubicBezTo>
                  <a:close/>
                  <a:moveTo>
                    <a:pt x="23561" y="45091"/>
                  </a:moveTo>
                  <a:lnTo>
                    <a:pt x="24816" y="45802"/>
                  </a:lnTo>
                  <a:cubicBezTo>
                    <a:pt x="25046" y="46241"/>
                    <a:pt x="25298" y="46681"/>
                    <a:pt x="25465" y="47162"/>
                  </a:cubicBezTo>
                  <a:cubicBezTo>
                    <a:pt x="25658" y="47615"/>
                    <a:pt x="25735" y="47802"/>
                    <a:pt x="25709" y="47802"/>
                  </a:cubicBezTo>
                  <a:cubicBezTo>
                    <a:pt x="25679" y="47802"/>
                    <a:pt x="25507" y="47546"/>
                    <a:pt x="25214" y="47162"/>
                  </a:cubicBezTo>
                  <a:cubicBezTo>
                    <a:pt x="24670" y="46472"/>
                    <a:pt x="24105" y="45802"/>
                    <a:pt x="23561" y="45091"/>
                  </a:cubicBezTo>
                  <a:close/>
                  <a:moveTo>
                    <a:pt x="26678" y="46869"/>
                  </a:moveTo>
                  <a:cubicBezTo>
                    <a:pt x="26950" y="47036"/>
                    <a:pt x="27222" y="47183"/>
                    <a:pt x="27515" y="47329"/>
                  </a:cubicBezTo>
                  <a:cubicBezTo>
                    <a:pt x="27641" y="47622"/>
                    <a:pt x="27787" y="47936"/>
                    <a:pt x="27850" y="48104"/>
                  </a:cubicBezTo>
                  <a:cubicBezTo>
                    <a:pt x="27725" y="47852"/>
                    <a:pt x="27118" y="47392"/>
                    <a:pt x="27034" y="47308"/>
                  </a:cubicBezTo>
                  <a:cubicBezTo>
                    <a:pt x="26930" y="47183"/>
                    <a:pt x="26804" y="47036"/>
                    <a:pt x="26678" y="46869"/>
                  </a:cubicBezTo>
                  <a:close/>
                  <a:moveTo>
                    <a:pt x="68400" y="47518"/>
                  </a:moveTo>
                  <a:cubicBezTo>
                    <a:pt x="68576" y="48036"/>
                    <a:pt x="68615" y="48203"/>
                    <a:pt x="68536" y="48203"/>
                  </a:cubicBezTo>
                  <a:cubicBezTo>
                    <a:pt x="68446" y="48203"/>
                    <a:pt x="68203" y="47987"/>
                    <a:pt x="67835" y="47832"/>
                  </a:cubicBezTo>
                  <a:cubicBezTo>
                    <a:pt x="67940" y="47790"/>
                    <a:pt x="68044" y="47727"/>
                    <a:pt x="68128" y="47685"/>
                  </a:cubicBezTo>
                  <a:cubicBezTo>
                    <a:pt x="68212" y="47622"/>
                    <a:pt x="68316" y="47580"/>
                    <a:pt x="68400" y="47518"/>
                  </a:cubicBezTo>
                  <a:close/>
                  <a:moveTo>
                    <a:pt x="25423" y="46158"/>
                  </a:moveTo>
                  <a:cubicBezTo>
                    <a:pt x="25632" y="46304"/>
                    <a:pt x="25842" y="46409"/>
                    <a:pt x="26072" y="46534"/>
                  </a:cubicBezTo>
                  <a:cubicBezTo>
                    <a:pt x="26281" y="46974"/>
                    <a:pt x="26490" y="47413"/>
                    <a:pt x="26720" y="47811"/>
                  </a:cubicBezTo>
                  <a:cubicBezTo>
                    <a:pt x="26821" y="47975"/>
                    <a:pt x="26975" y="48214"/>
                    <a:pt x="26972" y="48214"/>
                  </a:cubicBezTo>
                  <a:cubicBezTo>
                    <a:pt x="26970" y="48214"/>
                    <a:pt x="26899" y="48110"/>
                    <a:pt x="26699" y="47811"/>
                  </a:cubicBezTo>
                  <a:cubicBezTo>
                    <a:pt x="26302" y="47246"/>
                    <a:pt x="25862" y="46681"/>
                    <a:pt x="25423" y="46158"/>
                  </a:cubicBezTo>
                  <a:close/>
                  <a:moveTo>
                    <a:pt x="67626" y="47936"/>
                  </a:moveTo>
                  <a:cubicBezTo>
                    <a:pt x="67731" y="48124"/>
                    <a:pt x="67982" y="48501"/>
                    <a:pt x="67877" y="48543"/>
                  </a:cubicBezTo>
                  <a:cubicBezTo>
                    <a:pt x="67874" y="48544"/>
                    <a:pt x="67870" y="48544"/>
                    <a:pt x="67866" y="48544"/>
                  </a:cubicBezTo>
                  <a:cubicBezTo>
                    <a:pt x="67777" y="48544"/>
                    <a:pt x="67403" y="48348"/>
                    <a:pt x="67124" y="48208"/>
                  </a:cubicBezTo>
                  <a:cubicBezTo>
                    <a:pt x="67312" y="48124"/>
                    <a:pt x="67480" y="48041"/>
                    <a:pt x="67626" y="47936"/>
                  </a:cubicBezTo>
                  <a:close/>
                  <a:moveTo>
                    <a:pt x="66894" y="48355"/>
                  </a:moveTo>
                  <a:cubicBezTo>
                    <a:pt x="67038" y="48665"/>
                    <a:pt x="67066" y="48771"/>
                    <a:pt x="67003" y="48771"/>
                  </a:cubicBezTo>
                  <a:cubicBezTo>
                    <a:pt x="66939" y="48771"/>
                    <a:pt x="66781" y="48659"/>
                    <a:pt x="66559" y="48543"/>
                  </a:cubicBezTo>
                  <a:cubicBezTo>
                    <a:pt x="66684" y="48501"/>
                    <a:pt x="66789" y="48417"/>
                    <a:pt x="66894" y="48355"/>
                  </a:cubicBezTo>
                  <a:close/>
                  <a:moveTo>
                    <a:pt x="28352" y="47832"/>
                  </a:moveTo>
                  <a:lnTo>
                    <a:pt x="28352" y="47832"/>
                  </a:lnTo>
                  <a:cubicBezTo>
                    <a:pt x="28394" y="47873"/>
                    <a:pt x="28436" y="47894"/>
                    <a:pt x="28478" y="47915"/>
                  </a:cubicBezTo>
                  <a:cubicBezTo>
                    <a:pt x="28687" y="48273"/>
                    <a:pt x="29076" y="48865"/>
                    <a:pt x="29063" y="48865"/>
                  </a:cubicBezTo>
                  <a:cubicBezTo>
                    <a:pt x="29058" y="48865"/>
                    <a:pt x="28987" y="48769"/>
                    <a:pt x="28813" y="48522"/>
                  </a:cubicBezTo>
                  <a:cubicBezTo>
                    <a:pt x="28666" y="48250"/>
                    <a:pt x="28499" y="48041"/>
                    <a:pt x="28352" y="47832"/>
                  </a:cubicBezTo>
                  <a:close/>
                  <a:moveTo>
                    <a:pt x="66308" y="48689"/>
                  </a:moveTo>
                  <a:cubicBezTo>
                    <a:pt x="66433" y="48878"/>
                    <a:pt x="66559" y="49129"/>
                    <a:pt x="66454" y="49171"/>
                  </a:cubicBezTo>
                  <a:cubicBezTo>
                    <a:pt x="66451" y="49172"/>
                    <a:pt x="66447" y="49173"/>
                    <a:pt x="66441" y="49173"/>
                  </a:cubicBezTo>
                  <a:cubicBezTo>
                    <a:pt x="66369" y="49173"/>
                    <a:pt x="66099" y="49057"/>
                    <a:pt x="65847" y="48941"/>
                  </a:cubicBezTo>
                  <a:cubicBezTo>
                    <a:pt x="66015" y="48878"/>
                    <a:pt x="66140" y="48773"/>
                    <a:pt x="66308" y="48689"/>
                  </a:cubicBezTo>
                  <a:close/>
                  <a:moveTo>
                    <a:pt x="65513" y="49150"/>
                  </a:moveTo>
                  <a:cubicBezTo>
                    <a:pt x="65629" y="49372"/>
                    <a:pt x="65642" y="49437"/>
                    <a:pt x="65554" y="49437"/>
                  </a:cubicBezTo>
                  <a:cubicBezTo>
                    <a:pt x="65484" y="49437"/>
                    <a:pt x="65351" y="49396"/>
                    <a:pt x="65157" y="49359"/>
                  </a:cubicBezTo>
                  <a:cubicBezTo>
                    <a:pt x="65262" y="49275"/>
                    <a:pt x="65387" y="49213"/>
                    <a:pt x="65513" y="49150"/>
                  </a:cubicBezTo>
                  <a:close/>
                  <a:moveTo>
                    <a:pt x="64885" y="49485"/>
                  </a:moveTo>
                  <a:lnTo>
                    <a:pt x="64885" y="49485"/>
                  </a:lnTo>
                  <a:cubicBezTo>
                    <a:pt x="65039" y="49722"/>
                    <a:pt x="64985" y="49791"/>
                    <a:pt x="64848" y="49791"/>
                  </a:cubicBezTo>
                  <a:cubicBezTo>
                    <a:pt x="64743" y="49791"/>
                    <a:pt x="64590" y="49751"/>
                    <a:pt x="64446" y="49715"/>
                  </a:cubicBezTo>
                  <a:cubicBezTo>
                    <a:pt x="64571" y="49673"/>
                    <a:pt x="64739" y="49589"/>
                    <a:pt x="64885" y="49485"/>
                  </a:cubicBezTo>
                  <a:close/>
                  <a:moveTo>
                    <a:pt x="29859" y="48689"/>
                  </a:moveTo>
                  <a:lnTo>
                    <a:pt x="29859" y="48689"/>
                  </a:lnTo>
                  <a:cubicBezTo>
                    <a:pt x="30131" y="48857"/>
                    <a:pt x="30361" y="48982"/>
                    <a:pt x="30633" y="49150"/>
                  </a:cubicBezTo>
                  <a:cubicBezTo>
                    <a:pt x="30675" y="49275"/>
                    <a:pt x="30738" y="49380"/>
                    <a:pt x="30800" y="49505"/>
                  </a:cubicBezTo>
                  <a:cubicBezTo>
                    <a:pt x="30901" y="49692"/>
                    <a:pt x="31060" y="49848"/>
                    <a:pt x="31043" y="49848"/>
                  </a:cubicBezTo>
                  <a:cubicBezTo>
                    <a:pt x="31035" y="49848"/>
                    <a:pt x="30990" y="49815"/>
                    <a:pt x="30884" y="49736"/>
                  </a:cubicBezTo>
                  <a:cubicBezTo>
                    <a:pt x="30528" y="49485"/>
                    <a:pt x="30173" y="49066"/>
                    <a:pt x="29859" y="48689"/>
                  </a:cubicBezTo>
                  <a:close/>
                  <a:moveTo>
                    <a:pt x="31386" y="49589"/>
                  </a:moveTo>
                  <a:cubicBezTo>
                    <a:pt x="31470" y="49610"/>
                    <a:pt x="31512" y="49673"/>
                    <a:pt x="31596" y="49694"/>
                  </a:cubicBezTo>
                  <a:cubicBezTo>
                    <a:pt x="31686" y="49861"/>
                    <a:pt x="31776" y="49989"/>
                    <a:pt x="31763" y="49989"/>
                  </a:cubicBezTo>
                  <a:cubicBezTo>
                    <a:pt x="31756" y="49989"/>
                    <a:pt x="31708" y="49940"/>
                    <a:pt x="31596" y="49819"/>
                  </a:cubicBezTo>
                  <a:cubicBezTo>
                    <a:pt x="31533" y="49736"/>
                    <a:pt x="31470" y="49673"/>
                    <a:pt x="31386" y="49589"/>
                  </a:cubicBezTo>
                  <a:close/>
                  <a:moveTo>
                    <a:pt x="64174" y="49882"/>
                  </a:moveTo>
                  <a:cubicBezTo>
                    <a:pt x="64261" y="50057"/>
                    <a:pt x="64269" y="50118"/>
                    <a:pt x="64217" y="50118"/>
                  </a:cubicBezTo>
                  <a:cubicBezTo>
                    <a:pt x="64170" y="50118"/>
                    <a:pt x="64073" y="50067"/>
                    <a:pt x="63943" y="50008"/>
                  </a:cubicBezTo>
                  <a:cubicBezTo>
                    <a:pt x="64027" y="49987"/>
                    <a:pt x="64111" y="49924"/>
                    <a:pt x="64174" y="49882"/>
                  </a:cubicBezTo>
                  <a:close/>
                  <a:moveTo>
                    <a:pt x="63839" y="50070"/>
                  </a:moveTo>
                  <a:cubicBezTo>
                    <a:pt x="63922" y="50112"/>
                    <a:pt x="63964" y="50133"/>
                    <a:pt x="64048" y="50196"/>
                  </a:cubicBezTo>
                  <a:cubicBezTo>
                    <a:pt x="63902" y="50196"/>
                    <a:pt x="63734" y="50196"/>
                    <a:pt x="63588" y="50217"/>
                  </a:cubicBezTo>
                  <a:cubicBezTo>
                    <a:pt x="63650" y="50175"/>
                    <a:pt x="63734" y="50112"/>
                    <a:pt x="63839" y="50070"/>
                  </a:cubicBezTo>
                  <a:close/>
                  <a:moveTo>
                    <a:pt x="68086" y="38249"/>
                  </a:moveTo>
                  <a:cubicBezTo>
                    <a:pt x="61119" y="41910"/>
                    <a:pt x="54235" y="45844"/>
                    <a:pt x="47728" y="50238"/>
                  </a:cubicBezTo>
                  <a:cubicBezTo>
                    <a:pt x="47581" y="49819"/>
                    <a:pt x="47497" y="49401"/>
                    <a:pt x="47497" y="48961"/>
                  </a:cubicBezTo>
                  <a:cubicBezTo>
                    <a:pt x="49820" y="47225"/>
                    <a:pt x="52143" y="45530"/>
                    <a:pt x="54716" y="44149"/>
                  </a:cubicBezTo>
                  <a:cubicBezTo>
                    <a:pt x="57478" y="42663"/>
                    <a:pt x="60365" y="41345"/>
                    <a:pt x="63190" y="39943"/>
                  </a:cubicBezTo>
                  <a:cubicBezTo>
                    <a:pt x="63295" y="39873"/>
                    <a:pt x="63239" y="39715"/>
                    <a:pt x="63132" y="39715"/>
                  </a:cubicBezTo>
                  <a:cubicBezTo>
                    <a:pt x="63111" y="39715"/>
                    <a:pt x="63088" y="39721"/>
                    <a:pt x="63065" y="39734"/>
                  </a:cubicBezTo>
                  <a:cubicBezTo>
                    <a:pt x="60240" y="41094"/>
                    <a:pt x="57352" y="42454"/>
                    <a:pt x="54611" y="43940"/>
                  </a:cubicBezTo>
                  <a:cubicBezTo>
                    <a:pt x="52101" y="45321"/>
                    <a:pt x="49778" y="47036"/>
                    <a:pt x="47518" y="48773"/>
                  </a:cubicBezTo>
                  <a:cubicBezTo>
                    <a:pt x="47518" y="48438"/>
                    <a:pt x="47581" y="48083"/>
                    <a:pt x="47644" y="47706"/>
                  </a:cubicBezTo>
                  <a:cubicBezTo>
                    <a:pt x="47686" y="47601"/>
                    <a:pt x="47644" y="47497"/>
                    <a:pt x="47602" y="47455"/>
                  </a:cubicBezTo>
                  <a:cubicBezTo>
                    <a:pt x="47602" y="47413"/>
                    <a:pt x="47623" y="47392"/>
                    <a:pt x="47623" y="47371"/>
                  </a:cubicBezTo>
                  <a:cubicBezTo>
                    <a:pt x="47644" y="47371"/>
                    <a:pt x="47644" y="47371"/>
                    <a:pt x="47686" y="47350"/>
                  </a:cubicBezTo>
                  <a:cubicBezTo>
                    <a:pt x="50406" y="45844"/>
                    <a:pt x="52979" y="44107"/>
                    <a:pt x="55700" y="42559"/>
                  </a:cubicBezTo>
                  <a:cubicBezTo>
                    <a:pt x="58378" y="41073"/>
                    <a:pt x="61119" y="39713"/>
                    <a:pt x="63818" y="38249"/>
                  </a:cubicBezTo>
                  <a:close/>
                  <a:moveTo>
                    <a:pt x="80912" y="40655"/>
                  </a:moveTo>
                  <a:cubicBezTo>
                    <a:pt x="80913" y="40676"/>
                    <a:pt x="82021" y="41847"/>
                    <a:pt x="82147" y="42036"/>
                  </a:cubicBezTo>
                  <a:cubicBezTo>
                    <a:pt x="82168" y="42057"/>
                    <a:pt x="82189" y="42078"/>
                    <a:pt x="82231" y="42078"/>
                  </a:cubicBezTo>
                  <a:cubicBezTo>
                    <a:pt x="82398" y="44693"/>
                    <a:pt x="82649" y="47308"/>
                    <a:pt x="83026" y="49903"/>
                  </a:cubicBezTo>
                  <a:cubicBezTo>
                    <a:pt x="83005" y="49903"/>
                    <a:pt x="83005" y="49924"/>
                    <a:pt x="82984" y="49924"/>
                  </a:cubicBezTo>
                  <a:cubicBezTo>
                    <a:pt x="82963" y="49903"/>
                    <a:pt x="82900" y="49903"/>
                    <a:pt x="82858" y="49903"/>
                  </a:cubicBezTo>
                  <a:cubicBezTo>
                    <a:pt x="79448" y="49987"/>
                    <a:pt x="76016" y="50175"/>
                    <a:pt x="72627" y="50217"/>
                  </a:cubicBezTo>
                  <a:cubicBezTo>
                    <a:pt x="72093" y="50229"/>
                    <a:pt x="71559" y="50233"/>
                    <a:pt x="71024" y="50233"/>
                  </a:cubicBezTo>
                  <a:cubicBezTo>
                    <a:pt x="69821" y="50233"/>
                    <a:pt x="68617" y="50212"/>
                    <a:pt x="67413" y="50212"/>
                  </a:cubicBezTo>
                  <a:cubicBezTo>
                    <a:pt x="66422" y="50212"/>
                    <a:pt x="65433" y="50226"/>
                    <a:pt x="64446" y="50280"/>
                  </a:cubicBezTo>
                  <a:cubicBezTo>
                    <a:pt x="64374" y="50052"/>
                    <a:pt x="64425" y="49948"/>
                    <a:pt x="64605" y="49948"/>
                  </a:cubicBezTo>
                  <a:cubicBezTo>
                    <a:pt x="64739" y="49948"/>
                    <a:pt x="64943" y="50005"/>
                    <a:pt x="65220" y="50112"/>
                  </a:cubicBezTo>
                  <a:cubicBezTo>
                    <a:pt x="65231" y="50116"/>
                    <a:pt x="65243" y="50118"/>
                    <a:pt x="65254" y="50118"/>
                  </a:cubicBezTo>
                  <a:cubicBezTo>
                    <a:pt x="65308" y="50118"/>
                    <a:pt x="65359" y="50080"/>
                    <a:pt x="65324" y="50029"/>
                  </a:cubicBezTo>
                  <a:cubicBezTo>
                    <a:pt x="65226" y="49791"/>
                    <a:pt x="65063" y="49516"/>
                    <a:pt x="65266" y="49516"/>
                  </a:cubicBezTo>
                  <a:cubicBezTo>
                    <a:pt x="65366" y="49516"/>
                    <a:pt x="65556" y="49583"/>
                    <a:pt x="65889" y="49757"/>
                  </a:cubicBezTo>
                  <a:cubicBezTo>
                    <a:pt x="65895" y="49759"/>
                    <a:pt x="65901" y="49761"/>
                    <a:pt x="65908" y="49761"/>
                  </a:cubicBezTo>
                  <a:cubicBezTo>
                    <a:pt x="65952" y="49761"/>
                    <a:pt x="66012" y="49706"/>
                    <a:pt x="65994" y="49652"/>
                  </a:cubicBezTo>
                  <a:cubicBezTo>
                    <a:pt x="65931" y="49547"/>
                    <a:pt x="65638" y="49192"/>
                    <a:pt x="65680" y="49045"/>
                  </a:cubicBezTo>
                  <a:cubicBezTo>
                    <a:pt x="65701" y="49024"/>
                    <a:pt x="65743" y="49024"/>
                    <a:pt x="65785" y="48982"/>
                  </a:cubicBezTo>
                  <a:cubicBezTo>
                    <a:pt x="66015" y="49045"/>
                    <a:pt x="66663" y="49401"/>
                    <a:pt x="66747" y="49443"/>
                  </a:cubicBezTo>
                  <a:cubicBezTo>
                    <a:pt x="66753" y="49446"/>
                    <a:pt x="66759" y="49447"/>
                    <a:pt x="66766" y="49447"/>
                  </a:cubicBezTo>
                  <a:cubicBezTo>
                    <a:pt x="66810" y="49447"/>
                    <a:pt x="66867" y="49395"/>
                    <a:pt x="66831" y="49359"/>
                  </a:cubicBezTo>
                  <a:cubicBezTo>
                    <a:pt x="66684" y="49150"/>
                    <a:pt x="66580" y="48941"/>
                    <a:pt x="66454" y="48752"/>
                  </a:cubicBezTo>
                  <a:cubicBezTo>
                    <a:pt x="66496" y="48747"/>
                    <a:pt x="66537" y="48744"/>
                    <a:pt x="66577" y="48744"/>
                  </a:cubicBezTo>
                  <a:cubicBezTo>
                    <a:pt x="66856" y="48744"/>
                    <a:pt x="67090" y="48873"/>
                    <a:pt x="67291" y="49129"/>
                  </a:cubicBezTo>
                  <a:cubicBezTo>
                    <a:pt x="67308" y="49140"/>
                    <a:pt x="67325" y="49145"/>
                    <a:pt x="67340" y="49145"/>
                  </a:cubicBezTo>
                  <a:cubicBezTo>
                    <a:pt x="67382" y="49145"/>
                    <a:pt x="67411" y="49106"/>
                    <a:pt x="67396" y="49045"/>
                  </a:cubicBezTo>
                  <a:cubicBezTo>
                    <a:pt x="67354" y="48920"/>
                    <a:pt x="67040" y="48459"/>
                    <a:pt x="67187" y="48355"/>
                  </a:cubicBezTo>
                  <a:cubicBezTo>
                    <a:pt x="67191" y="48353"/>
                    <a:pt x="67196" y="48352"/>
                    <a:pt x="67202" y="48352"/>
                  </a:cubicBezTo>
                  <a:cubicBezTo>
                    <a:pt x="67352" y="48352"/>
                    <a:pt x="68069" y="48817"/>
                    <a:pt x="68149" y="48857"/>
                  </a:cubicBezTo>
                  <a:cubicBezTo>
                    <a:pt x="68160" y="48860"/>
                    <a:pt x="68171" y="48862"/>
                    <a:pt x="68181" y="48862"/>
                  </a:cubicBezTo>
                  <a:cubicBezTo>
                    <a:pt x="68231" y="48862"/>
                    <a:pt x="68271" y="48822"/>
                    <a:pt x="68254" y="48752"/>
                  </a:cubicBezTo>
                  <a:cubicBezTo>
                    <a:pt x="68149" y="48543"/>
                    <a:pt x="68024" y="48334"/>
                    <a:pt x="67919" y="48124"/>
                  </a:cubicBezTo>
                  <a:cubicBezTo>
                    <a:pt x="67939" y="48123"/>
                    <a:pt x="67959" y="48123"/>
                    <a:pt x="67978" y="48123"/>
                  </a:cubicBezTo>
                  <a:cubicBezTo>
                    <a:pt x="68348" y="48123"/>
                    <a:pt x="68642" y="48310"/>
                    <a:pt x="68860" y="48648"/>
                  </a:cubicBezTo>
                  <a:cubicBezTo>
                    <a:pt x="68872" y="48665"/>
                    <a:pt x="68889" y="48673"/>
                    <a:pt x="68907" y="48673"/>
                  </a:cubicBezTo>
                  <a:cubicBezTo>
                    <a:pt x="68952" y="48673"/>
                    <a:pt x="69001" y="48624"/>
                    <a:pt x="68986" y="48564"/>
                  </a:cubicBezTo>
                  <a:cubicBezTo>
                    <a:pt x="68848" y="48191"/>
                    <a:pt x="68646" y="47564"/>
                    <a:pt x="68873" y="47564"/>
                  </a:cubicBezTo>
                  <a:cubicBezTo>
                    <a:pt x="68990" y="47564"/>
                    <a:pt x="69221" y="47731"/>
                    <a:pt x="69635" y="48187"/>
                  </a:cubicBezTo>
                  <a:cubicBezTo>
                    <a:pt x="69651" y="48198"/>
                    <a:pt x="69671" y="48204"/>
                    <a:pt x="69691" y="48204"/>
                  </a:cubicBezTo>
                  <a:cubicBezTo>
                    <a:pt x="69744" y="48204"/>
                    <a:pt x="69796" y="48165"/>
                    <a:pt x="69781" y="48104"/>
                  </a:cubicBezTo>
                  <a:cubicBezTo>
                    <a:pt x="69697" y="47894"/>
                    <a:pt x="69614" y="47685"/>
                    <a:pt x="69572" y="47455"/>
                  </a:cubicBezTo>
                  <a:cubicBezTo>
                    <a:pt x="69631" y="47444"/>
                    <a:pt x="69689" y="47439"/>
                    <a:pt x="69745" y="47439"/>
                  </a:cubicBezTo>
                  <a:cubicBezTo>
                    <a:pt x="70024" y="47439"/>
                    <a:pt x="70262" y="47570"/>
                    <a:pt x="70472" y="47832"/>
                  </a:cubicBezTo>
                  <a:cubicBezTo>
                    <a:pt x="70492" y="47847"/>
                    <a:pt x="70514" y="47853"/>
                    <a:pt x="70534" y="47853"/>
                  </a:cubicBezTo>
                  <a:cubicBezTo>
                    <a:pt x="70595" y="47853"/>
                    <a:pt x="70639" y="47790"/>
                    <a:pt x="70576" y="47727"/>
                  </a:cubicBezTo>
                  <a:lnTo>
                    <a:pt x="70158" y="47246"/>
                  </a:lnTo>
                  <a:cubicBezTo>
                    <a:pt x="70089" y="47014"/>
                    <a:pt x="70101" y="46906"/>
                    <a:pt x="70176" y="46906"/>
                  </a:cubicBezTo>
                  <a:cubicBezTo>
                    <a:pt x="70216" y="46906"/>
                    <a:pt x="70273" y="46937"/>
                    <a:pt x="70346" y="46995"/>
                  </a:cubicBezTo>
                  <a:cubicBezTo>
                    <a:pt x="70681" y="47036"/>
                    <a:pt x="71246" y="47622"/>
                    <a:pt x="71476" y="47832"/>
                  </a:cubicBezTo>
                  <a:cubicBezTo>
                    <a:pt x="71487" y="47848"/>
                    <a:pt x="71502" y="47854"/>
                    <a:pt x="71517" y="47854"/>
                  </a:cubicBezTo>
                  <a:cubicBezTo>
                    <a:pt x="71562" y="47854"/>
                    <a:pt x="71612" y="47800"/>
                    <a:pt x="71581" y="47769"/>
                  </a:cubicBezTo>
                  <a:cubicBezTo>
                    <a:pt x="71476" y="47560"/>
                    <a:pt x="70785" y="46346"/>
                    <a:pt x="70765" y="46346"/>
                  </a:cubicBezTo>
                  <a:cubicBezTo>
                    <a:pt x="70768" y="46346"/>
                    <a:pt x="70771" y="46346"/>
                    <a:pt x="70774" y="46346"/>
                  </a:cubicBezTo>
                  <a:cubicBezTo>
                    <a:pt x="71079" y="46346"/>
                    <a:pt x="72106" y="47310"/>
                    <a:pt x="72334" y="47497"/>
                  </a:cubicBezTo>
                  <a:cubicBezTo>
                    <a:pt x="72352" y="47510"/>
                    <a:pt x="72370" y="47516"/>
                    <a:pt x="72387" y="47516"/>
                  </a:cubicBezTo>
                  <a:cubicBezTo>
                    <a:pt x="72446" y="47516"/>
                    <a:pt x="72483" y="47441"/>
                    <a:pt x="72417" y="47392"/>
                  </a:cubicBezTo>
                  <a:cubicBezTo>
                    <a:pt x="72229" y="47246"/>
                    <a:pt x="71288" y="46409"/>
                    <a:pt x="71560" y="46095"/>
                  </a:cubicBezTo>
                  <a:lnTo>
                    <a:pt x="71560" y="46095"/>
                  </a:lnTo>
                  <a:cubicBezTo>
                    <a:pt x="71560" y="46095"/>
                    <a:pt x="72815" y="46974"/>
                    <a:pt x="72920" y="47057"/>
                  </a:cubicBezTo>
                  <a:cubicBezTo>
                    <a:pt x="72930" y="47064"/>
                    <a:pt x="72940" y="47067"/>
                    <a:pt x="72950" y="47067"/>
                  </a:cubicBezTo>
                  <a:cubicBezTo>
                    <a:pt x="72999" y="47067"/>
                    <a:pt x="73035" y="46988"/>
                    <a:pt x="72982" y="46953"/>
                  </a:cubicBezTo>
                  <a:cubicBezTo>
                    <a:pt x="72920" y="46869"/>
                    <a:pt x="72020" y="45990"/>
                    <a:pt x="72355" y="45635"/>
                  </a:cubicBezTo>
                  <a:cubicBezTo>
                    <a:pt x="72358" y="45632"/>
                    <a:pt x="72364" y="45630"/>
                    <a:pt x="72371" y="45630"/>
                  </a:cubicBezTo>
                  <a:cubicBezTo>
                    <a:pt x="72523" y="45630"/>
                    <a:pt x="73404" y="46242"/>
                    <a:pt x="73464" y="46262"/>
                  </a:cubicBezTo>
                  <a:cubicBezTo>
                    <a:pt x="73482" y="46276"/>
                    <a:pt x="73499" y="46282"/>
                    <a:pt x="73514" y="46282"/>
                  </a:cubicBezTo>
                  <a:cubicBezTo>
                    <a:pt x="73569" y="46282"/>
                    <a:pt x="73597" y="46207"/>
                    <a:pt x="73547" y="46158"/>
                  </a:cubicBezTo>
                  <a:cubicBezTo>
                    <a:pt x="73280" y="45952"/>
                    <a:pt x="72792" y="45425"/>
                    <a:pt x="73307" y="45425"/>
                  </a:cubicBezTo>
                  <a:cubicBezTo>
                    <a:pt x="73317" y="45425"/>
                    <a:pt x="73328" y="45425"/>
                    <a:pt x="73338" y="45425"/>
                  </a:cubicBezTo>
                  <a:cubicBezTo>
                    <a:pt x="73568" y="45425"/>
                    <a:pt x="74029" y="45844"/>
                    <a:pt x="74196" y="45948"/>
                  </a:cubicBezTo>
                  <a:cubicBezTo>
                    <a:pt x="74204" y="45956"/>
                    <a:pt x="74213" y="45960"/>
                    <a:pt x="74223" y="45960"/>
                  </a:cubicBezTo>
                  <a:cubicBezTo>
                    <a:pt x="74265" y="45960"/>
                    <a:pt x="74318" y="45895"/>
                    <a:pt x="74301" y="45844"/>
                  </a:cubicBezTo>
                  <a:cubicBezTo>
                    <a:pt x="74112" y="45593"/>
                    <a:pt x="73652" y="45258"/>
                    <a:pt x="74008" y="45174"/>
                  </a:cubicBezTo>
                  <a:cubicBezTo>
                    <a:pt x="74029" y="45169"/>
                    <a:pt x="74052" y="45166"/>
                    <a:pt x="74076" y="45166"/>
                  </a:cubicBezTo>
                  <a:cubicBezTo>
                    <a:pt x="74426" y="45166"/>
                    <a:pt x="75021" y="45705"/>
                    <a:pt x="75158" y="45823"/>
                  </a:cubicBezTo>
                  <a:cubicBezTo>
                    <a:pt x="75177" y="45837"/>
                    <a:pt x="75196" y="45842"/>
                    <a:pt x="75214" y="45842"/>
                  </a:cubicBezTo>
                  <a:cubicBezTo>
                    <a:pt x="75279" y="45842"/>
                    <a:pt x="75329" y="45767"/>
                    <a:pt x="75263" y="45718"/>
                  </a:cubicBezTo>
                  <a:cubicBezTo>
                    <a:pt x="75075" y="45572"/>
                    <a:pt x="74112" y="44735"/>
                    <a:pt x="74322" y="44588"/>
                  </a:cubicBezTo>
                  <a:cubicBezTo>
                    <a:pt x="74324" y="44587"/>
                    <a:pt x="74326" y="44587"/>
                    <a:pt x="74330" y="44587"/>
                  </a:cubicBezTo>
                  <a:cubicBezTo>
                    <a:pt x="74463" y="44587"/>
                    <a:pt x="75580" y="45364"/>
                    <a:pt x="75702" y="45425"/>
                  </a:cubicBezTo>
                  <a:cubicBezTo>
                    <a:pt x="75721" y="45439"/>
                    <a:pt x="75739" y="45445"/>
                    <a:pt x="75755" y="45445"/>
                  </a:cubicBezTo>
                  <a:cubicBezTo>
                    <a:pt x="75816" y="45445"/>
                    <a:pt x="75856" y="45370"/>
                    <a:pt x="75807" y="45321"/>
                  </a:cubicBezTo>
                  <a:cubicBezTo>
                    <a:pt x="75744" y="45195"/>
                    <a:pt x="75033" y="44316"/>
                    <a:pt x="75054" y="44170"/>
                  </a:cubicBezTo>
                  <a:cubicBezTo>
                    <a:pt x="75055" y="44165"/>
                    <a:pt x="75058" y="44163"/>
                    <a:pt x="75063" y="44163"/>
                  </a:cubicBezTo>
                  <a:cubicBezTo>
                    <a:pt x="75170" y="44163"/>
                    <a:pt x="76166" y="45180"/>
                    <a:pt x="76226" y="45300"/>
                  </a:cubicBezTo>
                  <a:cubicBezTo>
                    <a:pt x="76242" y="45322"/>
                    <a:pt x="76261" y="45331"/>
                    <a:pt x="76280" y="45331"/>
                  </a:cubicBezTo>
                  <a:cubicBezTo>
                    <a:pt x="76334" y="45331"/>
                    <a:pt x="76388" y="45257"/>
                    <a:pt x="76372" y="45195"/>
                  </a:cubicBezTo>
                  <a:cubicBezTo>
                    <a:pt x="76311" y="45093"/>
                    <a:pt x="75694" y="43819"/>
                    <a:pt x="75662" y="43793"/>
                  </a:cubicBezTo>
                  <a:lnTo>
                    <a:pt x="75662" y="43793"/>
                  </a:lnTo>
                  <a:cubicBezTo>
                    <a:pt x="75671" y="43789"/>
                    <a:pt x="75681" y="43787"/>
                    <a:pt x="75693" y="43787"/>
                  </a:cubicBezTo>
                  <a:cubicBezTo>
                    <a:pt x="75935" y="43787"/>
                    <a:pt x="76758" y="44531"/>
                    <a:pt x="76937" y="44630"/>
                  </a:cubicBezTo>
                  <a:cubicBezTo>
                    <a:pt x="76950" y="44637"/>
                    <a:pt x="76962" y="44640"/>
                    <a:pt x="76973" y="44640"/>
                  </a:cubicBezTo>
                  <a:cubicBezTo>
                    <a:pt x="77032" y="44640"/>
                    <a:pt x="77056" y="44554"/>
                    <a:pt x="77021" y="44484"/>
                  </a:cubicBezTo>
                  <a:cubicBezTo>
                    <a:pt x="76791" y="44212"/>
                    <a:pt x="76581" y="43898"/>
                    <a:pt x="76393" y="43584"/>
                  </a:cubicBezTo>
                  <a:cubicBezTo>
                    <a:pt x="76285" y="43342"/>
                    <a:pt x="76273" y="43221"/>
                    <a:pt x="76333" y="43221"/>
                  </a:cubicBezTo>
                  <a:cubicBezTo>
                    <a:pt x="76367" y="43221"/>
                    <a:pt x="76423" y="43258"/>
                    <a:pt x="76498" y="43333"/>
                  </a:cubicBezTo>
                  <a:cubicBezTo>
                    <a:pt x="76832" y="43375"/>
                    <a:pt x="77439" y="44003"/>
                    <a:pt x="77732" y="44170"/>
                  </a:cubicBezTo>
                  <a:cubicBezTo>
                    <a:pt x="77746" y="44184"/>
                    <a:pt x="77759" y="44189"/>
                    <a:pt x="77772" y="44189"/>
                  </a:cubicBezTo>
                  <a:cubicBezTo>
                    <a:pt x="77816" y="44189"/>
                    <a:pt x="77844" y="44114"/>
                    <a:pt x="77795" y="44065"/>
                  </a:cubicBezTo>
                  <a:cubicBezTo>
                    <a:pt x="77586" y="43835"/>
                    <a:pt x="76958" y="43103"/>
                    <a:pt x="77335" y="42894"/>
                  </a:cubicBezTo>
                  <a:cubicBezTo>
                    <a:pt x="77343" y="42888"/>
                    <a:pt x="77353" y="42885"/>
                    <a:pt x="77365" y="42885"/>
                  </a:cubicBezTo>
                  <a:cubicBezTo>
                    <a:pt x="77577" y="42885"/>
                    <a:pt x="78389" y="43697"/>
                    <a:pt x="78527" y="43835"/>
                  </a:cubicBezTo>
                  <a:cubicBezTo>
                    <a:pt x="78545" y="43853"/>
                    <a:pt x="78564" y="43861"/>
                    <a:pt x="78582" y="43861"/>
                  </a:cubicBezTo>
                  <a:cubicBezTo>
                    <a:pt x="78627" y="43861"/>
                    <a:pt x="78662" y="43811"/>
                    <a:pt x="78632" y="43751"/>
                  </a:cubicBezTo>
                  <a:cubicBezTo>
                    <a:pt x="78569" y="43605"/>
                    <a:pt x="78046" y="42705"/>
                    <a:pt x="78171" y="42663"/>
                  </a:cubicBezTo>
                  <a:cubicBezTo>
                    <a:pt x="78175" y="42661"/>
                    <a:pt x="78180" y="42660"/>
                    <a:pt x="78187" y="42660"/>
                  </a:cubicBezTo>
                  <a:cubicBezTo>
                    <a:pt x="78353" y="42660"/>
                    <a:pt x="79369" y="43441"/>
                    <a:pt x="79511" y="43542"/>
                  </a:cubicBezTo>
                  <a:cubicBezTo>
                    <a:pt x="79520" y="43556"/>
                    <a:pt x="79531" y="43562"/>
                    <a:pt x="79542" y="43562"/>
                  </a:cubicBezTo>
                  <a:cubicBezTo>
                    <a:pt x="79582" y="43562"/>
                    <a:pt x="79623" y="43487"/>
                    <a:pt x="79573" y="43438"/>
                  </a:cubicBezTo>
                  <a:cubicBezTo>
                    <a:pt x="79371" y="43235"/>
                    <a:pt x="78814" y="42246"/>
                    <a:pt x="78628" y="42185"/>
                  </a:cubicBezTo>
                  <a:lnTo>
                    <a:pt x="78628" y="42185"/>
                  </a:lnTo>
                  <a:cubicBezTo>
                    <a:pt x="79048" y="42270"/>
                    <a:pt x="79744" y="43191"/>
                    <a:pt x="79992" y="43521"/>
                  </a:cubicBezTo>
                  <a:cubicBezTo>
                    <a:pt x="80008" y="43537"/>
                    <a:pt x="80025" y="43544"/>
                    <a:pt x="80041" y="43544"/>
                  </a:cubicBezTo>
                  <a:cubicBezTo>
                    <a:pt x="80089" y="43544"/>
                    <a:pt x="80128" y="43485"/>
                    <a:pt x="80096" y="43438"/>
                  </a:cubicBezTo>
                  <a:cubicBezTo>
                    <a:pt x="79992" y="43291"/>
                    <a:pt x="79092" y="41743"/>
                    <a:pt x="79260" y="41722"/>
                  </a:cubicBezTo>
                  <a:cubicBezTo>
                    <a:pt x="79262" y="41722"/>
                    <a:pt x="79265" y="41722"/>
                    <a:pt x="79268" y="41722"/>
                  </a:cubicBezTo>
                  <a:cubicBezTo>
                    <a:pt x="79571" y="41722"/>
                    <a:pt x="80559" y="42812"/>
                    <a:pt x="80787" y="43019"/>
                  </a:cubicBezTo>
                  <a:cubicBezTo>
                    <a:pt x="80798" y="43035"/>
                    <a:pt x="80813" y="43042"/>
                    <a:pt x="80828" y="43042"/>
                  </a:cubicBezTo>
                  <a:cubicBezTo>
                    <a:pt x="80873" y="43042"/>
                    <a:pt x="80923" y="42987"/>
                    <a:pt x="80892" y="42956"/>
                  </a:cubicBezTo>
                  <a:cubicBezTo>
                    <a:pt x="80690" y="42654"/>
                    <a:pt x="80274" y="41690"/>
                    <a:pt x="80020" y="41527"/>
                  </a:cubicBezTo>
                  <a:lnTo>
                    <a:pt x="80020" y="41527"/>
                  </a:lnTo>
                  <a:cubicBezTo>
                    <a:pt x="80433" y="41760"/>
                    <a:pt x="80940" y="42609"/>
                    <a:pt x="81247" y="42956"/>
                  </a:cubicBezTo>
                  <a:cubicBezTo>
                    <a:pt x="81261" y="42970"/>
                    <a:pt x="81277" y="42976"/>
                    <a:pt x="81293" y="42976"/>
                  </a:cubicBezTo>
                  <a:cubicBezTo>
                    <a:pt x="81348" y="42976"/>
                    <a:pt x="81401" y="42905"/>
                    <a:pt x="81352" y="42873"/>
                  </a:cubicBezTo>
                  <a:cubicBezTo>
                    <a:pt x="81310" y="42769"/>
                    <a:pt x="80483" y="41094"/>
                    <a:pt x="80453" y="41094"/>
                  </a:cubicBezTo>
                  <a:cubicBezTo>
                    <a:pt x="80453" y="41094"/>
                    <a:pt x="80453" y="41094"/>
                    <a:pt x="80453" y="41094"/>
                  </a:cubicBezTo>
                  <a:lnTo>
                    <a:pt x="80453" y="41094"/>
                  </a:lnTo>
                  <a:cubicBezTo>
                    <a:pt x="80460" y="41091"/>
                    <a:pt x="80468" y="41089"/>
                    <a:pt x="80477" y="41089"/>
                  </a:cubicBezTo>
                  <a:cubicBezTo>
                    <a:pt x="80750" y="41089"/>
                    <a:pt x="81732" y="42542"/>
                    <a:pt x="81833" y="42663"/>
                  </a:cubicBezTo>
                  <a:cubicBezTo>
                    <a:pt x="81846" y="42695"/>
                    <a:pt x="81869" y="42707"/>
                    <a:pt x="81895" y="42707"/>
                  </a:cubicBezTo>
                  <a:cubicBezTo>
                    <a:pt x="81955" y="42707"/>
                    <a:pt x="82024" y="42638"/>
                    <a:pt x="81980" y="42580"/>
                  </a:cubicBezTo>
                  <a:cubicBezTo>
                    <a:pt x="81749" y="42161"/>
                    <a:pt x="80912" y="41115"/>
                    <a:pt x="80912" y="40655"/>
                  </a:cubicBezTo>
                  <a:close/>
                  <a:moveTo>
                    <a:pt x="18497" y="42831"/>
                  </a:moveTo>
                  <a:cubicBezTo>
                    <a:pt x="19292" y="43751"/>
                    <a:pt x="20276" y="44609"/>
                    <a:pt x="21113" y="45488"/>
                  </a:cubicBezTo>
                  <a:cubicBezTo>
                    <a:pt x="21122" y="45502"/>
                    <a:pt x="21135" y="45507"/>
                    <a:pt x="21149" y="45507"/>
                  </a:cubicBezTo>
                  <a:cubicBezTo>
                    <a:pt x="21201" y="45507"/>
                    <a:pt x="21271" y="45433"/>
                    <a:pt x="21238" y="45384"/>
                  </a:cubicBezTo>
                  <a:cubicBezTo>
                    <a:pt x="20820" y="44756"/>
                    <a:pt x="20380" y="44086"/>
                    <a:pt x="19962" y="43459"/>
                  </a:cubicBezTo>
                  <a:lnTo>
                    <a:pt x="19962" y="43459"/>
                  </a:lnTo>
                  <a:cubicBezTo>
                    <a:pt x="20904" y="44547"/>
                    <a:pt x="21908" y="45593"/>
                    <a:pt x="22954" y="46576"/>
                  </a:cubicBezTo>
                  <a:cubicBezTo>
                    <a:pt x="22969" y="46591"/>
                    <a:pt x="22988" y="46598"/>
                    <a:pt x="23008" y="46598"/>
                  </a:cubicBezTo>
                  <a:cubicBezTo>
                    <a:pt x="23068" y="46598"/>
                    <a:pt x="23132" y="46535"/>
                    <a:pt x="23101" y="46472"/>
                  </a:cubicBezTo>
                  <a:cubicBezTo>
                    <a:pt x="22745" y="45928"/>
                    <a:pt x="22389" y="45363"/>
                    <a:pt x="22054" y="44798"/>
                  </a:cubicBezTo>
                  <a:cubicBezTo>
                    <a:pt x="21971" y="44693"/>
                    <a:pt x="21908" y="44588"/>
                    <a:pt x="21845" y="44484"/>
                  </a:cubicBezTo>
                  <a:lnTo>
                    <a:pt x="21845" y="44484"/>
                  </a:lnTo>
                  <a:cubicBezTo>
                    <a:pt x="22075" y="44693"/>
                    <a:pt x="22285" y="44902"/>
                    <a:pt x="22410" y="45070"/>
                  </a:cubicBezTo>
                  <a:cubicBezTo>
                    <a:pt x="22933" y="45656"/>
                    <a:pt x="23435" y="46304"/>
                    <a:pt x="23958" y="46890"/>
                  </a:cubicBezTo>
                  <a:cubicBezTo>
                    <a:pt x="23969" y="46912"/>
                    <a:pt x="23987" y="46921"/>
                    <a:pt x="24007" y="46921"/>
                  </a:cubicBezTo>
                  <a:cubicBezTo>
                    <a:pt x="24062" y="46921"/>
                    <a:pt x="24130" y="46847"/>
                    <a:pt x="24084" y="46785"/>
                  </a:cubicBezTo>
                  <a:cubicBezTo>
                    <a:pt x="23791" y="46220"/>
                    <a:pt x="23519" y="45635"/>
                    <a:pt x="23205" y="45070"/>
                  </a:cubicBezTo>
                  <a:cubicBezTo>
                    <a:pt x="23163" y="45007"/>
                    <a:pt x="23142" y="44965"/>
                    <a:pt x="23101" y="44881"/>
                  </a:cubicBezTo>
                  <a:cubicBezTo>
                    <a:pt x="23121" y="44881"/>
                    <a:pt x="23142" y="44902"/>
                    <a:pt x="23163" y="44902"/>
                  </a:cubicBezTo>
                  <a:cubicBezTo>
                    <a:pt x="23247" y="45028"/>
                    <a:pt x="23331" y="45132"/>
                    <a:pt x="23414" y="45216"/>
                  </a:cubicBezTo>
                  <a:cubicBezTo>
                    <a:pt x="24209" y="46262"/>
                    <a:pt x="25046" y="47288"/>
                    <a:pt x="25862" y="48334"/>
                  </a:cubicBezTo>
                  <a:cubicBezTo>
                    <a:pt x="25881" y="48358"/>
                    <a:pt x="25903" y="48368"/>
                    <a:pt x="25924" y="48368"/>
                  </a:cubicBezTo>
                  <a:cubicBezTo>
                    <a:pt x="25974" y="48368"/>
                    <a:pt x="26018" y="48309"/>
                    <a:pt x="25988" y="48250"/>
                  </a:cubicBezTo>
                  <a:cubicBezTo>
                    <a:pt x="25737" y="47455"/>
                    <a:pt x="25318" y="46576"/>
                    <a:pt x="24942" y="45928"/>
                  </a:cubicBezTo>
                  <a:lnTo>
                    <a:pt x="24984" y="45928"/>
                  </a:lnTo>
                  <a:cubicBezTo>
                    <a:pt x="25549" y="46869"/>
                    <a:pt x="26406" y="47790"/>
                    <a:pt x="27118" y="48648"/>
                  </a:cubicBezTo>
                  <a:cubicBezTo>
                    <a:pt x="27134" y="48669"/>
                    <a:pt x="27155" y="48678"/>
                    <a:pt x="27175" y="48678"/>
                  </a:cubicBezTo>
                  <a:cubicBezTo>
                    <a:pt x="27233" y="48678"/>
                    <a:pt x="27290" y="48605"/>
                    <a:pt x="27243" y="48543"/>
                  </a:cubicBezTo>
                  <a:cubicBezTo>
                    <a:pt x="26971" y="47978"/>
                    <a:pt x="26616" y="47099"/>
                    <a:pt x="26260" y="46660"/>
                  </a:cubicBezTo>
                  <a:cubicBezTo>
                    <a:pt x="26281" y="46660"/>
                    <a:pt x="26281" y="46681"/>
                    <a:pt x="26302" y="46681"/>
                  </a:cubicBezTo>
                  <a:cubicBezTo>
                    <a:pt x="26909" y="47288"/>
                    <a:pt x="27432" y="48020"/>
                    <a:pt x="28038" y="48606"/>
                  </a:cubicBezTo>
                  <a:cubicBezTo>
                    <a:pt x="28052" y="48619"/>
                    <a:pt x="28068" y="48625"/>
                    <a:pt x="28083" y="48625"/>
                  </a:cubicBezTo>
                  <a:cubicBezTo>
                    <a:pt x="28140" y="48625"/>
                    <a:pt x="28197" y="48550"/>
                    <a:pt x="28164" y="48501"/>
                  </a:cubicBezTo>
                  <a:cubicBezTo>
                    <a:pt x="28059" y="48355"/>
                    <a:pt x="27746" y="47790"/>
                    <a:pt x="27578" y="47413"/>
                  </a:cubicBezTo>
                  <a:lnTo>
                    <a:pt x="27578" y="47413"/>
                  </a:lnTo>
                  <a:cubicBezTo>
                    <a:pt x="27704" y="47476"/>
                    <a:pt x="27808" y="47560"/>
                    <a:pt x="27892" y="47601"/>
                  </a:cubicBezTo>
                  <a:cubicBezTo>
                    <a:pt x="28352" y="48187"/>
                    <a:pt x="28771" y="48752"/>
                    <a:pt x="29189" y="49338"/>
                  </a:cubicBezTo>
                  <a:cubicBezTo>
                    <a:pt x="29201" y="49356"/>
                    <a:pt x="29220" y="49364"/>
                    <a:pt x="29239" y="49364"/>
                  </a:cubicBezTo>
                  <a:cubicBezTo>
                    <a:pt x="29289" y="49364"/>
                    <a:pt x="29345" y="49314"/>
                    <a:pt x="29315" y="49254"/>
                  </a:cubicBezTo>
                  <a:cubicBezTo>
                    <a:pt x="29127" y="48920"/>
                    <a:pt x="28896" y="48606"/>
                    <a:pt x="28771" y="48250"/>
                  </a:cubicBezTo>
                  <a:cubicBezTo>
                    <a:pt x="28750" y="48187"/>
                    <a:pt x="28687" y="48124"/>
                    <a:pt x="28666" y="48083"/>
                  </a:cubicBezTo>
                  <a:cubicBezTo>
                    <a:pt x="28687" y="48083"/>
                    <a:pt x="28687" y="48104"/>
                    <a:pt x="28708" y="48104"/>
                  </a:cubicBezTo>
                  <a:cubicBezTo>
                    <a:pt x="28771" y="48124"/>
                    <a:pt x="28792" y="48187"/>
                    <a:pt x="28875" y="48250"/>
                  </a:cubicBezTo>
                  <a:cubicBezTo>
                    <a:pt x="29252" y="48627"/>
                    <a:pt x="29566" y="49045"/>
                    <a:pt x="29838" y="49464"/>
                  </a:cubicBezTo>
                  <a:cubicBezTo>
                    <a:pt x="29859" y="49485"/>
                    <a:pt x="29880" y="49505"/>
                    <a:pt x="29880" y="49547"/>
                  </a:cubicBezTo>
                  <a:cubicBezTo>
                    <a:pt x="29963" y="49673"/>
                    <a:pt x="30068" y="49819"/>
                    <a:pt x="30152" y="49966"/>
                  </a:cubicBezTo>
                  <a:cubicBezTo>
                    <a:pt x="30164" y="49997"/>
                    <a:pt x="30188" y="50010"/>
                    <a:pt x="30214" y="50010"/>
                  </a:cubicBezTo>
                  <a:cubicBezTo>
                    <a:pt x="30273" y="50010"/>
                    <a:pt x="30342" y="49941"/>
                    <a:pt x="30298" y="49882"/>
                  </a:cubicBezTo>
                  <a:cubicBezTo>
                    <a:pt x="30173" y="49652"/>
                    <a:pt x="30068" y="49401"/>
                    <a:pt x="29943" y="49171"/>
                  </a:cubicBezTo>
                  <a:cubicBezTo>
                    <a:pt x="29891" y="49085"/>
                    <a:pt x="29839" y="49013"/>
                    <a:pt x="29788" y="48967"/>
                  </a:cubicBezTo>
                  <a:lnTo>
                    <a:pt x="29788" y="48967"/>
                  </a:lnTo>
                  <a:cubicBezTo>
                    <a:pt x="29809" y="48981"/>
                    <a:pt x="29834" y="48999"/>
                    <a:pt x="29859" y="49024"/>
                  </a:cubicBezTo>
                  <a:cubicBezTo>
                    <a:pt x="30340" y="49443"/>
                    <a:pt x="30759" y="49924"/>
                    <a:pt x="31177" y="50384"/>
                  </a:cubicBezTo>
                  <a:cubicBezTo>
                    <a:pt x="31191" y="50398"/>
                    <a:pt x="31206" y="50404"/>
                    <a:pt x="31222" y="50404"/>
                  </a:cubicBezTo>
                  <a:cubicBezTo>
                    <a:pt x="31279" y="50404"/>
                    <a:pt x="31340" y="50329"/>
                    <a:pt x="31324" y="50280"/>
                  </a:cubicBezTo>
                  <a:cubicBezTo>
                    <a:pt x="31282" y="50175"/>
                    <a:pt x="31093" y="49819"/>
                    <a:pt x="30926" y="49547"/>
                  </a:cubicBezTo>
                  <a:lnTo>
                    <a:pt x="30926" y="49547"/>
                  </a:lnTo>
                  <a:cubicBezTo>
                    <a:pt x="31219" y="49903"/>
                    <a:pt x="31742" y="50384"/>
                    <a:pt x="31868" y="50552"/>
                  </a:cubicBezTo>
                  <a:cubicBezTo>
                    <a:pt x="31889" y="50573"/>
                    <a:pt x="31912" y="50582"/>
                    <a:pt x="31934" y="50582"/>
                  </a:cubicBezTo>
                  <a:cubicBezTo>
                    <a:pt x="31997" y="50582"/>
                    <a:pt x="32050" y="50509"/>
                    <a:pt x="32035" y="50447"/>
                  </a:cubicBezTo>
                  <a:cubicBezTo>
                    <a:pt x="32035" y="50426"/>
                    <a:pt x="31847" y="50091"/>
                    <a:pt x="31721" y="49861"/>
                  </a:cubicBezTo>
                  <a:lnTo>
                    <a:pt x="31721" y="49861"/>
                  </a:lnTo>
                  <a:cubicBezTo>
                    <a:pt x="31763" y="49882"/>
                    <a:pt x="31805" y="49903"/>
                    <a:pt x="31847" y="49924"/>
                  </a:cubicBezTo>
                  <a:cubicBezTo>
                    <a:pt x="32140" y="50196"/>
                    <a:pt x="32579" y="50552"/>
                    <a:pt x="32642" y="50614"/>
                  </a:cubicBezTo>
                  <a:cubicBezTo>
                    <a:pt x="32655" y="50632"/>
                    <a:pt x="32672" y="50640"/>
                    <a:pt x="32690" y="50640"/>
                  </a:cubicBezTo>
                  <a:cubicBezTo>
                    <a:pt x="32756" y="50640"/>
                    <a:pt x="32833" y="50538"/>
                    <a:pt x="32767" y="50489"/>
                  </a:cubicBezTo>
                  <a:lnTo>
                    <a:pt x="32704" y="50426"/>
                  </a:lnTo>
                  <a:lnTo>
                    <a:pt x="33646" y="50970"/>
                  </a:lnTo>
                  <a:cubicBezTo>
                    <a:pt x="31282" y="50907"/>
                    <a:pt x="28875" y="50865"/>
                    <a:pt x="26469" y="50782"/>
                  </a:cubicBezTo>
                  <a:cubicBezTo>
                    <a:pt x="23849" y="50703"/>
                    <a:pt x="21229" y="50402"/>
                    <a:pt x="18608" y="50402"/>
                  </a:cubicBezTo>
                  <a:cubicBezTo>
                    <a:pt x="18446" y="50402"/>
                    <a:pt x="18283" y="50403"/>
                    <a:pt x="18121" y="50405"/>
                  </a:cubicBezTo>
                  <a:cubicBezTo>
                    <a:pt x="18079" y="48543"/>
                    <a:pt x="17932" y="46681"/>
                    <a:pt x="17828" y="44798"/>
                  </a:cubicBezTo>
                  <a:cubicBezTo>
                    <a:pt x="17870" y="44798"/>
                    <a:pt x="17891" y="44777"/>
                    <a:pt x="17870" y="44756"/>
                  </a:cubicBezTo>
                  <a:cubicBezTo>
                    <a:pt x="17870" y="44714"/>
                    <a:pt x="17828" y="44714"/>
                    <a:pt x="17828" y="44693"/>
                  </a:cubicBezTo>
                  <a:cubicBezTo>
                    <a:pt x="17828" y="44609"/>
                    <a:pt x="17828" y="44547"/>
                    <a:pt x="17807" y="44442"/>
                  </a:cubicBezTo>
                  <a:lnTo>
                    <a:pt x="17807" y="44442"/>
                  </a:lnTo>
                  <a:cubicBezTo>
                    <a:pt x="17815" y="44450"/>
                    <a:pt x="17829" y="44458"/>
                    <a:pt x="17844" y="44468"/>
                  </a:cubicBezTo>
                  <a:lnTo>
                    <a:pt x="17844" y="44468"/>
                  </a:lnTo>
                  <a:lnTo>
                    <a:pt x="17786" y="44400"/>
                  </a:lnTo>
                  <a:cubicBezTo>
                    <a:pt x="17786" y="44254"/>
                    <a:pt x="17765" y="44065"/>
                    <a:pt x="17765" y="43919"/>
                  </a:cubicBezTo>
                  <a:lnTo>
                    <a:pt x="17765" y="43919"/>
                  </a:lnTo>
                  <a:cubicBezTo>
                    <a:pt x="17974" y="44358"/>
                    <a:pt x="18246" y="44902"/>
                    <a:pt x="18414" y="44986"/>
                  </a:cubicBezTo>
                  <a:cubicBezTo>
                    <a:pt x="18330" y="44965"/>
                    <a:pt x="18225" y="44881"/>
                    <a:pt x="18121" y="44798"/>
                  </a:cubicBezTo>
                  <a:lnTo>
                    <a:pt x="18121" y="44798"/>
                  </a:lnTo>
                  <a:cubicBezTo>
                    <a:pt x="18309" y="45007"/>
                    <a:pt x="18518" y="45279"/>
                    <a:pt x="18644" y="45404"/>
                  </a:cubicBezTo>
                  <a:cubicBezTo>
                    <a:pt x="18658" y="45414"/>
                    <a:pt x="18672" y="45418"/>
                    <a:pt x="18685" y="45418"/>
                  </a:cubicBezTo>
                  <a:cubicBezTo>
                    <a:pt x="18731" y="45418"/>
                    <a:pt x="18765" y="45369"/>
                    <a:pt x="18748" y="45321"/>
                  </a:cubicBezTo>
                  <a:cubicBezTo>
                    <a:pt x="18523" y="44966"/>
                    <a:pt x="18148" y="44425"/>
                    <a:pt x="17902" y="44033"/>
                  </a:cubicBezTo>
                  <a:lnTo>
                    <a:pt x="17902" y="44033"/>
                  </a:lnTo>
                  <a:cubicBezTo>
                    <a:pt x="18271" y="44555"/>
                    <a:pt x="18913" y="45057"/>
                    <a:pt x="19334" y="45425"/>
                  </a:cubicBezTo>
                  <a:cubicBezTo>
                    <a:pt x="19345" y="45441"/>
                    <a:pt x="19358" y="45448"/>
                    <a:pt x="19371" y="45448"/>
                  </a:cubicBezTo>
                  <a:cubicBezTo>
                    <a:pt x="19411" y="45448"/>
                    <a:pt x="19455" y="45389"/>
                    <a:pt x="19439" y="45342"/>
                  </a:cubicBezTo>
                  <a:cubicBezTo>
                    <a:pt x="18981" y="44613"/>
                    <a:pt x="18460" y="43345"/>
                    <a:pt x="17899" y="42879"/>
                  </a:cubicBezTo>
                  <a:lnTo>
                    <a:pt x="17899" y="42879"/>
                  </a:lnTo>
                  <a:cubicBezTo>
                    <a:pt x="18711" y="43549"/>
                    <a:pt x="19441" y="44507"/>
                    <a:pt x="20171" y="45300"/>
                  </a:cubicBezTo>
                  <a:cubicBezTo>
                    <a:pt x="20188" y="45322"/>
                    <a:pt x="20207" y="45331"/>
                    <a:pt x="20225" y="45331"/>
                  </a:cubicBezTo>
                  <a:cubicBezTo>
                    <a:pt x="20277" y="45331"/>
                    <a:pt x="20322" y="45257"/>
                    <a:pt x="20276" y="45195"/>
                  </a:cubicBezTo>
                  <a:cubicBezTo>
                    <a:pt x="19753" y="44547"/>
                    <a:pt x="19251" y="43919"/>
                    <a:pt x="18769" y="43228"/>
                  </a:cubicBezTo>
                  <a:cubicBezTo>
                    <a:pt x="18665" y="43103"/>
                    <a:pt x="18602" y="42977"/>
                    <a:pt x="18497" y="42831"/>
                  </a:cubicBezTo>
                  <a:close/>
                  <a:moveTo>
                    <a:pt x="82984" y="50280"/>
                  </a:moveTo>
                  <a:lnTo>
                    <a:pt x="82984" y="50280"/>
                  </a:lnTo>
                  <a:cubicBezTo>
                    <a:pt x="83193" y="50719"/>
                    <a:pt x="82879" y="51326"/>
                    <a:pt x="82356" y="51347"/>
                  </a:cubicBezTo>
                  <a:cubicBezTo>
                    <a:pt x="82314" y="51347"/>
                    <a:pt x="82252" y="51368"/>
                    <a:pt x="82231" y="51430"/>
                  </a:cubicBezTo>
                  <a:cubicBezTo>
                    <a:pt x="82105" y="51389"/>
                    <a:pt x="82001" y="51389"/>
                    <a:pt x="81854" y="51368"/>
                  </a:cubicBezTo>
                  <a:cubicBezTo>
                    <a:pt x="81814" y="51275"/>
                    <a:pt x="81716" y="51207"/>
                    <a:pt x="81607" y="51207"/>
                  </a:cubicBezTo>
                  <a:cubicBezTo>
                    <a:pt x="81543" y="51207"/>
                    <a:pt x="81476" y="51230"/>
                    <a:pt x="81415" y="51284"/>
                  </a:cubicBezTo>
                  <a:cubicBezTo>
                    <a:pt x="81394" y="51284"/>
                    <a:pt x="81394" y="51326"/>
                    <a:pt x="81394" y="51326"/>
                  </a:cubicBezTo>
                  <a:cubicBezTo>
                    <a:pt x="80943" y="51288"/>
                    <a:pt x="80492" y="51271"/>
                    <a:pt x="80040" y="51271"/>
                  </a:cubicBezTo>
                  <a:cubicBezTo>
                    <a:pt x="77435" y="51271"/>
                    <a:pt x="74812" y="51813"/>
                    <a:pt x="72227" y="51813"/>
                  </a:cubicBezTo>
                  <a:cubicBezTo>
                    <a:pt x="72074" y="51813"/>
                    <a:pt x="71921" y="51811"/>
                    <a:pt x="71769" y="51807"/>
                  </a:cubicBezTo>
                  <a:cubicBezTo>
                    <a:pt x="69928" y="51765"/>
                    <a:pt x="68107" y="51598"/>
                    <a:pt x="66308" y="51493"/>
                  </a:cubicBezTo>
                  <a:cubicBezTo>
                    <a:pt x="64979" y="51435"/>
                    <a:pt x="63523" y="51175"/>
                    <a:pt x="62143" y="51175"/>
                  </a:cubicBezTo>
                  <a:cubicBezTo>
                    <a:pt x="62045" y="51175"/>
                    <a:pt x="61948" y="51177"/>
                    <a:pt x="61851" y="51179"/>
                  </a:cubicBezTo>
                  <a:cubicBezTo>
                    <a:pt x="62165" y="51012"/>
                    <a:pt x="62479" y="50824"/>
                    <a:pt x="62814" y="50635"/>
                  </a:cubicBezTo>
                  <a:cubicBezTo>
                    <a:pt x="64195" y="50769"/>
                    <a:pt x="65591" y="50812"/>
                    <a:pt x="66989" y="50812"/>
                  </a:cubicBezTo>
                  <a:cubicBezTo>
                    <a:pt x="68875" y="50812"/>
                    <a:pt x="70765" y="50734"/>
                    <a:pt x="72627" y="50698"/>
                  </a:cubicBezTo>
                  <a:cubicBezTo>
                    <a:pt x="76016" y="50635"/>
                    <a:pt x="79448" y="50593"/>
                    <a:pt x="82858" y="50321"/>
                  </a:cubicBezTo>
                  <a:cubicBezTo>
                    <a:pt x="82900" y="50321"/>
                    <a:pt x="82963" y="50301"/>
                    <a:pt x="82984" y="50280"/>
                  </a:cubicBezTo>
                  <a:close/>
                  <a:moveTo>
                    <a:pt x="48116" y="53859"/>
                  </a:moveTo>
                  <a:cubicBezTo>
                    <a:pt x="48120" y="53863"/>
                    <a:pt x="48124" y="53868"/>
                    <a:pt x="48125" y="53875"/>
                  </a:cubicBezTo>
                  <a:lnTo>
                    <a:pt x="48125" y="53875"/>
                  </a:lnTo>
                  <a:cubicBezTo>
                    <a:pt x="48122" y="53870"/>
                    <a:pt x="48119" y="53865"/>
                    <a:pt x="48116" y="53859"/>
                  </a:cubicBezTo>
                  <a:close/>
                  <a:moveTo>
                    <a:pt x="48142" y="53907"/>
                  </a:moveTo>
                  <a:cubicBezTo>
                    <a:pt x="48390" y="54316"/>
                    <a:pt x="48698" y="54724"/>
                    <a:pt x="49046" y="55092"/>
                  </a:cubicBezTo>
                  <a:cubicBezTo>
                    <a:pt x="49067" y="55134"/>
                    <a:pt x="49088" y="55218"/>
                    <a:pt x="49150" y="55259"/>
                  </a:cubicBezTo>
                  <a:cubicBezTo>
                    <a:pt x="49171" y="55343"/>
                    <a:pt x="49213" y="55427"/>
                    <a:pt x="49255" y="55511"/>
                  </a:cubicBezTo>
                  <a:cubicBezTo>
                    <a:pt x="48813" y="54988"/>
                    <a:pt x="48448" y="54466"/>
                    <a:pt x="48142" y="53907"/>
                  </a:cubicBezTo>
                  <a:close/>
                  <a:moveTo>
                    <a:pt x="85286" y="25632"/>
                  </a:moveTo>
                  <a:lnTo>
                    <a:pt x="85348" y="25694"/>
                  </a:lnTo>
                  <a:cubicBezTo>
                    <a:pt x="85683" y="25799"/>
                    <a:pt x="85306" y="26531"/>
                    <a:pt x="85244" y="26657"/>
                  </a:cubicBezTo>
                  <a:cubicBezTo>
                    <a:pt x="85055" y="26908"/>
                    <a:pt x="84407" y="27306"/>
                    <a:pt x="84051" y="27515"/>
                  </a:cubicBezTo>
                  <a:cubicBezTo>
                    <a:pt x="83528" y="27891"/>
                    <a:pt x="82984" y="28247"/>
                    <a:pt x="82419" y="28582"/>
                  </a:cubicBezTo>
                  <a:cubicBezTo>
                    <a:pt x="81289" y="29272"/>
                    <a:pt x="80117" y="29879"/>
                    <a:pt x="78967" y="30465"/>
                  </a:cubicBezTo>
                  <a:cubicBezTo>
                    <a:pt x="77816" y="31072"/>
                    <a:pt x="76623" y="31699"/>
                    <a:pt x="75472" y="32306"/>
                  </a:cubicBezTo>
                  <a:cubicBezTo>
                    <a:pt x="74405" y="32850"/>
                    <a:pt x="72836" y="33373"/>
                    <a:pt x="72083" y="34315"/>
                  </a:cubicBezTo>
                  <a:cubicBezTo>
                    <a:pt x="72065" y="34369"/>
                    <a:pt x="72062" y="34424"/>
                    <a:pt x="72103" y="34424"/>
                  </a:cubicBezTo>
                  <a:cubicBezTo>
                    <a:pt x="72109" y="34424"/>
                    <a:pt x="72116" y="34422"/>
                    <a:pt x="72125" y="34420"/>
                  </a:cubicBezTo>
                  <a:cubicBezTo>
                    <a:pt x="72941" y="34378"/>
                    <a:pt x="73589" y="33876"/>
                    <a:pt x="74322" y="33499"/>
                  </a:cubicBezTo>
                  <a:cubicBezTo>
                    <a:pt x="75138" y="33080"/>
                    <a:pt x="75975" y="32641"/>
                    <a:pt x="76791" y="32202"/>
                  </a:cubicBezTo>
                  <a:cubicBezTo>
                    <a:pt x="78506" y="31281"/>
                    <a:pt x="80264" y="30402"/>
                    <a:pt x="81938" y="29461"/>
                  </a:cubicBezTo>
                  <a:cubicBezTo>
                    <a:pt x="82775" y="28979"/>
                    <a:pt x="83884" y="28435"/>
                    <a:pt x="84741" y="27745"/>
                  </a:cubicBezTo>
                  <a:lnTo>
                    <a:pt x="84741" y="27745"/>
                  </a:lnTo>
                  <a:cubicBezTo>
                    <a:pt x="84302" y="29377"/>
                    <a:pt x="84009" y="30988"/>
                    <a:pt x="84511" y="32641"/>
                  </a:cubicBezTo>
                  <a:cubicBezTo>
                    <a:pt x="84846" y="33708"/>
                    <a:pt x="85558" y="34943"/>
                    <a:pt x="86625" y="35445"/>
                  </a:cubicBezTo>
                  <a:cubicBezTo>
                    <a:pt x="80494" y="38479"/>
                    <a:pt x="74510" y="41764"/>
                    <a:pt x="68609" y="45195"/>
                  </a:cubicBezTo>
                  <a:cubicBezTo>
                    <a:pt x="62458" y="48752"/>
                    <a:pt x="56306" y="52435"/>
                    <a:pt x="50469" y="56473"/>
                  </a:cubicBezTo>
                  <a:cubicBezTo>
                    <a:pt x="50364" y="56243"/>
                    <a:pt x="50259" y="55992"/>
                    <a:pt x="50155" y="55741"/>
                  </a:cubicBezTo>
                  <a:cubicBezTo>
                    <a:pt x="50259" y="55636"/>
                    <a:pt x="50322" y="55469"/>
                    <a:pt x="50155" y="55343"/>
                  </a:cubicBezTo>
                  <a:cubicBezTo>
                    <a:pt x="50050" y="55259"/>
                    <a:pt x="49946" y="55155"/>
                    <a:pt x="49883" y="55092"/>
                  </a:cubicBezTo>
                  <a:cubicBezTo>
                    <a:pt x="49778" y="54883"/>
                    <a:pt x="49674" y="54674"/>
                    <a:pt x="49590" y="54464"/>
                  </a:cubicBezTo>
                  <a:cubicBezTo>
                    <a:pt x="54800" y="51891"/>
                    <a:pt x="60093" y="48982"/>
                    <a:pt x="64739" y="45488"/>
                  </a:cubicBezTo>
                  <a:cubicBezTo>
                    <a:pt x="64793" y="45416"/>
                    <a:pt x="64753" y="45312"/>
                    <a:pt x="64674" y="45312"/>
                  </a:cubicBezTo>
                  <a:cubicBezTo>
                    <a:pt x="64662" y="45312"/>
                    <a:pt x="64648" y="45315"/>
                    <a:pt x="64634" y="45321"/>
                  </a:cubicBezTo>
                  <a:cubicBezTo>
                    <a:pt x="62060" y="46869"/>
                    <a:pt x="59633" y="48606"/>
                    <a:pt x="57039" y="50133"/>
                  </a:cubicBezTo>
                  <a:cubicBezTo>
                    <a:pt x="54549" y="51598"/>
                    <a:pt x="52038" y="53021"/>
                    <a:pt x="49506" y="54381"/>
                  </a:cubicBezTo>
                  <a:lnTo>
                    <a:pt x="48648" y="52581"/>
                  </a:lnTo>
                  <a:cubicBezTo>
                    <a:pt x="48272" y="51870"/>
                    <a:pt x="47937" y="51158"/>
                    <a:pt x="47728" y="50426"/>
                  </a:cubicBezTo>
                  <a:cubicBezTo>
                    <a:pt x="54528" y="46241"/>
                    <a:pt x="61328" y="42161"/>
                    <a:pt x="68358" y="38395"/>
                  </a:cubicBezTo>
                  <a:cubicBezTo>
                    <a:pt x="68421" y="38374"/>
                    <a:pt x="68421" y="38311"/>
                    <a:pt x="68421" y="38290"/>
                  </a:cubicBezTo>
                  <a:lnTo>
                    <a:pt x="72208" y="38290"/>
                  </a:lnTo>
                  <a:cubicBezTo>
                    <a:pt x="64697" y="42915"/>
                    <a:pt x="57143" y="47476"/>
                    <a:pt x="49736" y="52267"/>
                  </a:cubicBezTo>
                  <a:cubicBezTo>
                    <a:pt x="49682" y="52303"/>
                    <a:pt x="49721" y="52401"/>
                    <a:pt x="49786" y="52401"/>
                  </a:cubicBezTo>
                  <a:cubicBezTo>
                    <a:pt x="49797" y="52401"/>
                    <a:pt x="49808" y="52399"/>
                    <a:pt x="49820" y="52393"/>
                  </a:cubicBezTo>
                  <a:cubicBezTo>
                    <a:pt x="57520" y="47894"/>
                    <a:pt x="65052" y="43103"/>
                    <a:pt x="72606" y="38374"/>
                  </a:cubicBezTo>
                  <a:cubicBezTo>
                    <a:pt x="72648" y="38374"/>
                    <a:pt x="72710" y="38374"/>
                    <a:pt x="72752" y="38353"/>
                  </a:cubicBezTo>
                  <a:cubicBezTo>
                    <a:pt x="73003" y="38249"/>
                    <a:pt x="73213" y="38081"/>
                    <a:pt x="73380" y="37872"/>
                  </a:cubicBezTo>
                  <a:cubicBezTo>
                    <a:pt x="74175" y="37370"/>
                    <a:pt x="74991" y="36889"/>
                    <a:pt x="75765" y="36386"/>
                  </a:cubicBezTo>
                  <a:cubicBezTo>
                    <a:pt x="75868" y="36318"/>
                    <a:pt x="75802" y="36150"/>
                    <a:pt x="75706" y="36150"/>
                  </a:cubicBezTo>
                  <a:cubicBezTo>
                    <a:pt x="75685" y="36150"/>
                    <a:pt x="75662" y="36158"/>
                    <a:pt x="75640" y="36177"/>
                  </a:cubicBezTo>
                  <a:cubicBezTo>
                    <a:pt x="75012" y="36575"/>
                    <a:pt x="74363" y="36951"/>
                    <a:pt x="73694" y="37349"/>
                  </a:cubicBezTo>
                  <a:lnTo>
                    <a:pt x="73694" y="37349"/>
                  </a:lnTo>
                  <a:cubicBezTo>
                    <a:pt x="73966" y="36805"/>
                    <a:pt x="73987" y="36177"/>
                    <a:pt x="73652" y="35675"/>
                  </a:cubicBezTo>
                  <a:cubicBezTo>
                    <a:pt x="73581" y="35589"/>
                    <a:pt x="73487" y="35550"/>
                    <a:pt x="73399" y="35550"/>
                  </a:cubicBezTo>
                  <a:cubicBezTo>
                    <a:pt x="73250" y="35550"/>
                    <a:pt x="73116" y="35659"/>
                    <a:pt x="73129" y="35842"/>
                  </a:cubicBezTo>
                  <a:cubicBezTo>
                    <a:pt x="73108" y="35800"/>
                    <a:pt x="73045" y="35780"/>
                    <a:pt x="73003" y="35780"/>
                  </a:cubicBezTo>
                  <a:cubicBezTo>
                    <a:pt x="72794" y="35780"/>
                    <a:pt x="72606" y="35780"/>
                    <a:pt x="72397" y="35800"/>
                  </a:cubicBezTo>
                  <a:cubicBezTo>
                    <a:pt x="72125" y="35005"/>
                    <a:pt x="71915" y="34189"/>
                    <a:pt x="71790" y="33352"/>
                  </a:cubicBezTo>
                  <a:cubicBezTo>
                    <a:pt x="74112" y="32432"/>
                    <a:pt x="76309" y="31155"/>
                    <a:pt x="78485" y="29921"/>
                  </a:cubicBezTo>
                  <a:cubicBezTo>
                    <a:pt x="80808" y="28582"/>
                    <a:pt x="83089" y="27180"/>
                    <a:pt x="85286" y="25632"/>
                  </a:cubicBezTo>
                  <a:close/>
                  <a:moveTo>
                    <a:pt x="2072" y="21468"/>
                  </a:moveTo>
                  <a:cubicBezTo>
                    <a:pt x="3704" y="23184"/>
                    <a:pt x="5901" y="24230"/>
                    <a:pt x="7952" y="25339"/>
                  </a:cubicBezTo>
                  <a:cubicBezTo>
                    <a:pt x="10379" y="26678"/>
                    <a:pt x="12639" y="28289"/>
                    <a:pt x="14898" y="29858"/>
                  </a:cubicBezTo>
                  <a:cubicBezTo>
                    <a:pt x="16007" y="32327"/>
                    <a:pt x="17179" y="34733"/>
                    <a:pt x="18539" y="37035"/>
                  </a:cubicBezTo>
                  <a:cubicBezTo>
                    <a:pt x="18573" y="37080"/>
                    <a:pt x="18618" y="37101"/>
                    <a:pt x="18660" y="37101"/>
                  </a:cubicBezTo>
                  <a:cubicBezTo>
                    <a:pt x="18696" y="37101"/>
                    <a:pt x="18729" y="37085"/>
                    <a:pt x="18748" y="37056"/>
                  </a:cubicBezTo>
                  <a:cubicBezTo>
                    <a:pt x="19200" y="37556"/>
                    <a:pt x="19777" y="37907"/>
                    <a:pt x="20477" y="37907"/>
                  </a:cubicBezTo>
                  <a:cubicBezTo>
                    <a:pt x="20685" y="37907"/>
                    <a:pt x="20904" y="37876"/>
                    <a:pt x="21134" y="37809"/>
                  </a:cubicBezTo>
                  <a:cubicBezTo>
                    <a:pt x="21134" y="37809"/>
                    <a:pt x="21155" y="37809"/>
                    <a:pt x="21155" y="37788"/>
                  </a:cubicBezTo>
                  <a:cubicBezTo>
                    <a:pt x="23648" y="37963"/>
                    <a:pt x="26170" y="37977"/>
                    <a:pt x="28674" y="37977"/>
                  </a:cubicBezTo>
                  <a:cubicBezTo>
                    <a:pt x="29174" y="37977"/>
                    <a:pt x="29674" y="37977"/>
                    <a:pt x="30173" y="37977"/>
                  </a:cubicBezTo>
                  <a:cubicBezTo>
                    <a:pt x="35362" y="41136"/>
                    <a:pt x="40802" y="43940"/>
                    <a:pt x="46242" y="46639"/>
                  </a:cubicBezTo>
                  <a:cubicBezTo>
                    <a:pt x="45740" y="47204"/>
                    <a:pt x="45656" y="48334"/>
                    <a:pt x="45552" y="49024"/>
                  </a:cubicBezTo>
                  <a:cubicBezTo>
                    <a:pt x="45384" y="50384"/>
                    <a:pt x="45426" y="51765"/>
                    <a:pt x="45719" y="53104"/>
                  </a:cubicBezTo>
                  <a:cubicBezTo>
                    <a:pt x="46137" y="55050"/>
                    <a:pt x="47163" y="56996"/>
                    <a:pt x="48962" y="57917"/>
                  </a:cubicBezTo>
                  <a:lnTo>
                    <a:pt x="48899" y="57917"/>
                  </a:lnTo>
                  <a:cubicBezTo>
                    <a:pt x="44171" y="56159"/>
                    <a:pt x="39693" y="53774"/>
                    <a:pt x="35299" y="51242"/>
                  </a:cubicBezTo>
                  <a:cubicBezTo>
                    <a:pt x="35362" y="51054"/>
                    <a:pt x="35278" y="50845"/>
                    <a:pt x="35048" y="50845"/>
                  </a:cubicBezTo>
                  <a:lnTo>
                    <a:pt x="34650" y="50845"/>
                  </a:lnTo>
                  <a:cubicBezTo>
                    <a:pt x="32244" y="49464"/>
                    <a:pt x="29859" y="48020"/>
                    <a:pt x="27453" y="46639"/>
                  </a:cubicBezTo>
                  <a:lnTo>
                    <a:pt x="27432" y="46597"/>
                  </a:lnTo>
                  <a:cubicBezTo>
                    <a:pt x="27417" y="46582"/>
                    <a:pt x="27402" y="46567"/>
                    <a:pt x="27373" y="46567"/>
                  </a:cubicBezTo>
                  <a:cubicBezTo>
                    <a:pt x="27360" y="46567"/>
                    <a:pt x="27345" y="46570"/>
                    <a:pt x="27327" y="46576"/>
                  </a:cubicBezTo>
                  <a:cubicBezTo>
                    <a:pt x="27034" y="46430"/>
                    <a:pt x="26762" y="46241"/>
                    <a:pt x="26448" y="46074"/>
                  </a:cubicBezTo>
                  <a:cubicBezTo>
                    <a:pt x="22536" y="43856"/>
                    <a:pt x="18665" y="41638"/>
                    <a:pt x="14773" y="39420"/>
                  </a:cubicBezTo>
                  <a:cubicBezTo>
                    <a:pt x="10860" y="37161"/>
                    <a:pt x="6947" y="34566"/>
                    <a:pt x="2826" y="32767"/>
                  </a:cubicBezTo>
                  <a:cubicBezTo>
                    <a:pt x="2809" y="32761"/>
                    <a:pt x="2792" y="32758"/>
                    <a:pt x="2775" y="32758"/>
                  </a:cubicBezTo>
                  <a:cubicBezTo>
                    <a:pt x="2731" y="32758"/>
                    <a:pt x="2689" y="32778"/>
                    <a:pt x="2658" y="32808"/>
                  </a:cubicBezTo>
                  <a:cubicBezTo>
                    <a:pt x="1173" y="31574"/>
                    <a:pt x="754" y="29189"/>
                    <a:pt x="733" y="27389"/>
                  </a:cubicBezTo>
                  <a:cubicBezTo>
                    <a:pt x="712" y="25485"/>
                    <a:pt x="921" y="23204"/>
                    <a:pt x="1968" y="21531"/>
                  </a:cubicBezTo>
                  <a:cubicBezTo>
                    <a:pt x="1989" y="21489"/>
                    <a:pt x="2030" y="21489"/>
                    <a:pt x="2072" y="21468"/>
                  </a:cubicBezTo>
                  <a:close/>
                  <a:moveTo>
                    <a:pt x="19062" y="51786"/>
                  </a:moveTo>
                  <a:cubicBezTo>
                    <a:pt x="21803" y="52330"/>
                    <a:pt x="24774" y="52288"/>
                    <a:pt x="27557" y="52477"/>
                  </a:cubicBezTo>
                  <a:cubicBezTo>
                    <a:pt x="29160" y="52569"/>
                    <a:pt x="30807" y="52695"/>
                    <a:pt x="32439" y="52695"/>
                  </a:cubicBezTo>
                  <a:cubicBezTo>
                    <a:pt x="33747" y="52695"/>
                    <a:pt x="35046" y="52614"/>
                    <a:pt x="36303" y="52372"/>
                  </a:cubicBezTo>
                  <a:lnTo>
                    <a:pt x="37956" y="53314"/>
                  </a:lnTo>
                  <a:cubicBezTo>
                    <a:pt x="38710" y="53753"/>
                    <a:pt x="39484" y="54171"/>
                    <a:pt x="40279" y="54590"/>
                  </a:cubicBezTo>
                  <a:cubicBezTo>
                    <a:pt x="33604" y="54213"/>
                    <a:pt x="26888" y="54046"/>
                    <a:pt x="20192" y="53962"/>
                  </a:cubicBezTo>
                  <a:cubicBezTo>
                    <a:pt x="20129" y="53962"/>
                    <a:pt x="20129" y="54067"/>
                    <a:pt x="20192" y="54067"/>
                  </a:cubicBezTo>
                  <a:cubicBezTo>
                    <a:pt x="27013" y="54464"/>
                    <a:pt x="33897" y="54778"/>
                    <a:pt x="40739" y="54841"/>
                  </a:cubicBezTo>
                  <a:lnTo>
                    <a:pt x="40781" y="54841"/>
                  </a:lnTo>
                  <a:cubicBezTo>
                    <a:pt x="42894" y="55971"/>
                    <a:pt x="45028" y="57038"/>
                    <a:pt x="47267" y="57938"/>
                  </a:cubicBezTo>
                  <a:cubicBezTo>
                    <a:pt x="40389" y="57880"/>
                    <a:pt x="33502" y="57773"/>
                    <a:pt x="26625" y="57773"/>
                  </a:cubicBezTo>
                  <a:cubicBezTo>
                    <a:pt x="23501" y="57773"/>
                    <a:pt x="20380" y="57795"/>
                    <a:pt x="17263" y="57854"/>
                  </a:cubicBezTo>
                  <a:cubicBezTo>
                    <a:pt x="17263" y="57226"/>
                    <a:pt x="17347" y="56599"/>
                    <a:pt x="17493" y="55992"/>
                  </a:cubicBezTo>
                  <a:cubicBezTo>
                    <a:pt x="19962" y="56368"/>
                    <a:pt x="22536" y="56201"/>
                    <a:pt x="25025" y="56285"/>
                  </a:cubicBezTo>
                  <a:cubicBezTo>
                    <a:pt x="27083" y="56349"/>
                    <a:pt x="29178" y="56500"/>
                    <a:pt x="31243" y="56500"/>
                  </a:cubicBezTo>
                  <a:cubicBezTo>
                    <a:pt x="31866" y="56500"/>
                    <a:pt x="32486" y="56486"/>
                    <a:pt x="33102" y="56452"/>
                  </a:cubicBezTo>
                  <a:cubicBezTo>
                    <a:pt x="33207" y="56452"/>
                    <a:pt x="33207" y="56285"/>
                    <a:pt x="33102" y="56264"/>
                  </a:cubicBezTo>
                  <a:cubicBezTo>
                    <a:pt x="30528" y="55992"/>
                    <a:pt x="27850" y="56096"/>
                    <a:pt x="25256" y="56034"/>
                  </a:cubicBezTo>
                  <a:cubicBezTo>
                    <a:pt x="23461" y="55989"/>
                    <a:pt x="21603" y="55829"/>
                    <a:pt x="19764" y="55829"/>
                  </a:cubicBezTo>
                  <a:cubicBezTo>
                    <a:pt x="19009" y="55829"/>
                    <a:pt x="18257" y="55856"/>
                    <a:pt x="17514" y="55929"/>
                  </a:cubicBezTo>
                  <a:cubicBezTo>
                    <a:pt x="17556" y="55866"/>
                    <a:pt x="17556" y="55783"/>
                    <a:pt x="17577" y="55741"/>
                  </a:cubicBezTo>
                  <a:cubicBezTo>
                    <a:pt x="17932" y="54423"/>
                    <a:pt x="18727" y="53314"/>
                    <a:pt x="19188" y="52058"/>
                  </a:cubicBezTo>
                  <a:cubicBezTo>
                    <a:pt x="19251" y="51954"/>
                    <a:pt x="19167" y="51807"/>
                    <a:pt x="19062" y="51786"/>
                  </a:cubicBezTo>
                  <a:close/>
                  <a:moveTo>
                    <a:pt x="12346" y="38730"/>
                  </a:moveTo>
                  <a:lnTo>
                    <a:pt x="14689" y="40069"/>
                  </a:lnTo>
                  <a:cubicBezTo>
                    <a:pt x="15526" y="40529"/>
                    <a:pt x="16363" y="41010"/>
                    <a:pt x="17200" y="41513"/>
                  </a:cubicBezTo>
                  <a:cubicBezTo>
                    <a:pt x="17200" y="41534"/>
                    <a:pt x="17179" y="41554"/>
                    <a:pt x="17179" y="41575"/>
                  </a:cubicBezTo>
                  <a:cubicBezTo>
                    <a:pt x="17242" y="44567"/>
                    <a:pt x="17388" y="47580"/>
                    <a:pt x="17786" y="50531"/>
                  </a:cubicBezTo>
                  <a:cubicBezTo>
                    <a:pt x="17765" y="50573"/>
                    <a:pt x="17765" y="50635"/>
                    <a:pt x="17786" y="50656"/>
                  </a:cubicBezTo>
                  <a:lnTo>
                    <a:pt x="17723" y="50656"/>
                  </a:lnTo>
                  <a:cubicBezTo>
                    <a:pt x="17702" y="50656"/>
                    <a:pt x="17702" y="50719"/>
                    <a:pt x="17723" y="50719"/>
                  </a:cubicBezTo>
                  <a:lnTo>
                    <a:pt x="17786" y="50719"/>
                  </a:lnTo>
                  <a:cubicBezTo>
                    <a:pt x="17786" y="50761"/>
                    <a:pt x="17807" y="50824"/>
                    <a:pt x="17807" y="50886"/>
                  </a:cubicBezTo>
                  <a:lnTo>
                    <a:pt x="17807" y="50928"/>
                  </a:lnTo>
                  <a:cubicBezTo>
                    <a:pt x="15212" y="52916"/>
                    <a:pt x="13999" y="56703"/>
                    <a:pt x="13748" y="59904"/>
                  </a:cubicBezTo>
                  <a:lnTo>
                    <a:pt x="13748" y="60009"/>
                  </a:lnTo>
                  <a:cubicBezTo>
                    <a:pt x="13371" y="56661"/>
                    <a:pt x="13204" y="53251"/>
                    <a:pt x="13057" y="49861"/>
                  </a:cubicBezTo>
                  <a:lnTo>
                    <a:pt x="13057" y="49861"/>
                  </a:lnTo>
                  <a:cubicBezTo>
                    <a:pt x="13287" y="49966"/>
                    <a:pt x="13538" y="50029"/>
                    <a:pt x="13810" y="50133"/>
                  </a:cubicBezTo>
                  <a:cubicBezTo>
                    <a:pt x="13607" y="50031"/>
                    <a:pt x="13423" y="49930"/>
                    <a:pt x="13279" y="49809"/>
                  </a:cubicBezTo>
                  <a:lnTo>
                    <a:pt x="13279" y="49809"/>
                  </a:lnTo>
                  <a:cubicBezTo>
                    <a:pt x="13560" y="50030"/>
                    <a:pt x="14947" y="50071"/>
                    <a:pt x="15380" y="50112"/>
                  </a:cubicBezTo>
                  <a:cubicBezTo>
                    <a:pt x="15463" y="50112"/>
                    <a:pt x="15526" y="50008"/>
                    <a:pt x="15422" y="49966"/>
                  </a:cubicBezTo>
                  <a:cubicBezTo>
                    <a:pt x="14940" y="49673"/>
                    <a:pt x="14166" y="49401"/>
                    <a:pt x="13748" y="49024"/>
                  </a:cubicBezTo>
                  <a:cubicBezTo>
                    <a:pt x="13727" y="48982"/>
                    <a:pt x="13685" y="48961"/>
                    <a:pt x="13643" y="48941"/>
                  </a:cubicBezTo>
                  <a:cubicBezTo>
                    <a:pt x="13706" y="48941"/>
                    <a:pt x="13810" y="48961"/>
                    <a:pt x="13915" y="48961"/>
                  </a:cubicBezTo>
                  <a:cubicBezTo>
                    <a:pt x="14313" y="48982"/>
                    <a:pt x="14689" y="49066"/>
                    <a:pt x="15066" y="49129"/>
                  </a:cubicBezTo>
                  <a:cubicBezTo>
                    <a:pt x="15150" y="49129"/>
                    <a:pt x="15212" y="49024"/>
                    <a:pt x="15108" y="48982"/>
                  </a:cubicBezTo>
                  <a:cubicBezTo>
                    <a:pt x="14668" y="48731"/>
                    <a:pt x="13727" y="48313"/>
                    <a:pt x="13518" y="47832"/>
                  </a:cubicBezTo>
                  <a:cubicBezTo>
                    <a:pt x="13431" y="47620"/>
                    <a:pt x="13551" y="47549"/>
                    <a:pt x="13753" y="47549"/>
                  </a:cubicBezTo>
                  <a:cubicBezTo>
                    <a:pt x="14090" y="47549"/>
                    <a:pt x="14655" y="47745"/>
                    <a:pt x="14878" y="47811"/>
                  </a:cubicBezTo>
                  <a:cubicBezTo>
                    <a:pt x="14884" y="47812"/>
                    <a:pt x="14890" y="47813"/>
                    <a:pt x="14896" y="47813"/>
                  </a:cubicBezTo>
                  <a:cubicBezTo>
                    <a:pt x="14967" y="47813"/>
                    <a:pt x="14998" y="47703"/>
                    <a:pt x="14940" y="47664"/>
                  </a:cubicBezTo>
                  <a:cubicBezTo>
                    <a:pt x="14522" y="47413"/>
                    <a:pt x="13580" y="46953"/>
                    <a:pt x="13413" y="46513"/>
                  </a:cubicBezTo>
                  <a:cubicBezTo>
                    <a:pt x="13368" y="46396"/>
                    <a:pt x="13342" y="46365"/>
                    <a:pt x="13354" y="46365"/>
                  </a:cubicBezTo>
                  <a:cubicBezTo>
                    <a:pt x="13369" y="46365"/>
                    <a:pt x="13437" y="46410"/>
                    <a:pt x="13591" y="46410"/>
                  </a:cubicBezTo>
                  <a:cubicBezTo>
                    <a:pt x="13607" y="46410"/>
                    <a:pt x="13625" y="46410"/>
                    <a:pt x="13643" y="46409"/>
                  </a:cubicBezTo>
                  <a:cubicBezTo>
                    <a:pt x="13957" y="46409"/>
                    <a:pt x="14459" y="46576"/>
                    <a:pt x="14752" y="46660"/>
                  </a:cubicBezTo>
                  <a:cubicBezTo>
                    <a:pt x="14759" y="46662"/>
                    <a:pt x="14767" y="46663"/>
                    <a:pt x="14773" y="46663"/>
                  </a:cubicBezTo>
                  <a:cubicBezTo>
                    <a:pt x="14843" y="46663"/>
                    <a:pt x="14874" y="46572"/>
                    <a:pt x="14836" y="46534"/>
                  </a:cubicBezTo>
                  <a:cubicBezTo>
                    <a:pt x="14543" y="46220"/>
                    <a:pt x="14229" y="45928"/>
                    <a:pt x="13894" y="45676"/>
                  </a:cubicBezTo>
                  <a:cubicBezTo>
                    <a:pt x="13748" y="45572"/>
                    <a:pt x="13497" y="45404"/>
                    <a:pt x="13497" y="45363"/>
                  </a:cubicBezTo>
                  <a:cubicBezTo>
                    <a:pt x="13497" y="45353"/>
                    <a:pt x="13514" y="45348"/>
                    <a:pt x="13544" y="45348"/>
                  </a:cubicBezTo>
                  <a:cubicBezTo>
                    <a:pt x="13770" y="45348"/>
                    <a:pt x="14743" y="45595"/>
                    <a:pt x="14836" y="45614"/>
                  </a:cubicBezTo>
                  <a:cubicBezTo>
                    <a:pt x="14844" y="45615"/>
                    <a:pt x="14851" y="45616"/>
                    <a:pt x="14858" y="45616"/>
                  </a:cubicBezTo>
                  <a:cubicBezTo>
                    <a:pt x="14943" y="45616"/>
                    <a:pt x="14956" y="45506"/>
                    <a:pt x="14898" y="45467"/>
                  </a:cubicBezTo>
                  <a:cubicBezTo>
                    <a:pt x="14647" y="45279"/>
                    <a:pt x="13434" y="44630"/>
                    <a:pt x="13392" y="44358"/>
                  </a:cubicBezTo>
                  <a:lnTo>
                    <a:pt x="13392" y="44358"/>
                  </a:lnTo>
                  <a:cubicBezTo>
                    <a:pt x="13413" y="44442"/>
                    <a:pt x="14752" y="44693"/>
                    <a:pt x="14940" y="44756"/>
                  </a:cubicBezTo>
                  <a:cubicBezTo>
                    <a:pt x="14948" y="44757"/>
                    <a:pt x="14956" y="44758"/>
                    <a:pt x="14963" y="44758"/>
                  </a:cubicBezTo>
                  <a:cubicBezTo>
                    <a:pt x="15047" y="44758"/>
                    <a:pt x="15060" y="44646"/>
                    <a:pt x="14982" y="44588"/>
                  </a:cubicBezTo>
                  <a:cubicBezTo>
                    <a:pt x="14857" y="44484"/>
                    <a:pt x="13183" y="43333"/>
                    <a:pt x="13266" y="43124"/>
                  </a:cubicBezTo>
                  <a:cubicBezTo>
                    <a:pt x="13267" y="43122"/>
                    <a:pt x="13272" y="43121"/>
                    <a:pt x="13279" y="43121"/>
                  </a:cubicBezTo>
                  <a:cubicBezTo>
                    <a:pt x="13438" y="43121"/>
                    <a:pt x="15072" y="43545"/>
                    <a:pt x="15212" y="43605"/>
                  </a:cubicBezTo>
                  <a:cubicBezTo>
                    <a:pt x="15220" y="43607"/>
                    <a:pt x="15228" y="43607"/>
                    <a:pt x="15235" y="43607"/>
                  </a:cubicBezTo>
                  <a:cubicBezTo>
                    <a:pt x="15326" y="43607"/>
                    <a:pt x="15373" y="43496"/>
                    <a:pt x="15296" y="43438"/>
                  </a:cubicBezTo>
                  <a:cubicBezTo>
                    <a:pt x="14898" y="43207"/>
                    <a:pt x="14354" y="42894"/>
                    <a:pt x="14103" y="42496"/>
                  </a:cubicBezTo>
                  <a:cubicBezTo>
                    <a:pt x="13863" y="42136"/>
                    <a:pt x="13929" y="42025"/>
                    <a:pt x="14114" y="42025"/>
                  </a:cubicBezTo>
                  <a:cubicBezTo>
                    <a:pt x="14315" y="42025"/>
                    <a:pt x="14658" y="42158"/>
                    <a:pt x="14898" y="42245"/>
                  </a:cubicBezTo>
                  <a:cubicBezTo>
                    <a:pt x="14905" y="42247"/>
                    <a:pt x="14911" y="42247"/>
                    <a:pt x="14917" y="42247"/>
                  </a:cubicBezTo>
                  <a:cubicBezTo>
                    <a:pt x="14994" y="42247"/>
                    <a:pt x="15060" y="42136"/>
                    <a:pt x="14982" y="42078"/>
                  </a:cubicBezTo>
                  <a:cubicBezTo>
                    <a:pt x="14794" y="41889"/>
                    <a:pt x="14166" y="41554"/>
                    <a:pt x="14438" y="41429"/>
                  </a:cubicBezTo>
                  <a:cubicBezTo>
                    <a:pt x="14478" y="41409"/>
                    <a:pt x="14527" y="41400"/>
                    <a:pt x="14579" y="41400"/>
                  </a:cubicBezTo>
                  <a:cubicBezTo>
                    <a:pt x="14800" y="41400"/>
                    <a:pt x="15102" y="41550"/>
                    <a:pt x="15254" y="41617"/>
                  </a:cubicBezTo>
                  <a:cubicBezTo>
                    <a:pt x="15266" y="41622"/>
                    <a:pt x="15276" y="41624"/>
                    <a:pt x="15286" y="41624"/>
                  </a:cubicBezTo>
                  <a:cubicBezTo>
                    <a:pt x="15366" y="41624"/>
                    <a:pt x="15389" y="41485"/>
                    <a:pt x="15296" y="41429"/>
                  </a:cubicBezTo>
                  <a:cubicBezTo>
                    <a:pt x="14836" y="41241"/>
                    <a:pt x="14417" y="41136"/>
                    <a:pt x="13894" y="41136"/>
                  </a:cubicBezTo>
                  <a:cubicBezTo>
                    <a:pt x="13810" y="41136"/>
                    <a:pt x="13748" y="41241"/>
                    <a:pt x="13810" y="41303"/>
                  </a:cubicBezTo>
                  <a:cubicBezTo>
                    <a:pt x="14041" y="41513"/>
                    <a:pt x="14250" y="41722"/>
                    <a:pt x="14480" y="41931"/>
                  </a:cubicBezTo>
                  <a:cubicBezTo>
                    <a:pt x="14564" y="41952"/>
                    <a:pt x="14600" y="41962"/>
                    <a:pt x="14590" y="41962"/>
                  </a:cubicBezTo>
                  <a:cubicBezTo>
                    <a:pt x="14579" y="41962"/>
                    <a:pt x="14522" y="41952"/>
                    <a:pt x="14417" y="41931"/>
                  </a:cubicBezTo>
                  <a:cubicBezTo>
                    <a:pt x="14375" y="41938"/>
                    <a:pt x="14329" y="41941"/>
                    <a:pt x="14279" y="41941"/>
                  </a:cubicBezTo>
                  <a:cubicBezTo>
                    <a:pt x="14032" y="41941"/>
                    <a:pt x="13709" y="41868"/>
                    <a:pt x="13518" y="41868"/>
                  </a:cubicBezTo>
                  <a:cubicBezTo>
                    <a:pt x="13476" y="41868"/>
                    <a:pt x="13392" y="41952"/>
                    <a:pt x="13434" y="41994"/>
                  </a:cubicBezTo>
                  <a:cubicBezTo>
                    <a:pt x="13810" y="42496"/>
                    <a:pt x="14334" y="42852"/>
                    <a:pt x="14689" y="43291"/>
                  </a:cubicBezTo>
                  <a:cubicBezTo>
                    <a:pt x="14689" y="43301"/>
                    <a:pt x="14698" y="43306"/>
                    <a:pt x="14708" y="43309"/>
                  </a:cubicBezTo>
                  <a:lnTo>
                    <a:pt x="14708" y="43309"/>
                  </a:lnTo>
                  <a:cubicBezTo>
                    <a:pt x="14552" y="43285"/>
                    <a:pt x="14430" y="43227"/>
                    <a:pt x="14271" y="43207"/>
                  </a:cubicBezTo>
                  <a:cubicBezTo>
                    <a:pt x="13831" y="43103"/>
                    <a:pt x="13371" y="42998"/>
                    <a:pt x="12911" y="42894"/>
                  </a:cubicBezTo>
                  <a:cubicBezTo>
                    <a:pt x="12905" y="42892"/>
                    <a:pt x="12899" y="42891"/>
                    <a:pt x="12894" y="42891"/>
                  </a:cubicBezTo>
                  <a:cubicBezTo>
                    <a:pt x="12834" y="42891"/>
                    <a:pt x="12772" y="42981"/>
                    <a:pt x="12848" y="43019"/>
                  </a:cubicBezTo>
                  <a:cubicBezTo>
                    <a:pt x="13015" y="43187"/>
                    <a:pt x="14564" y="44358"/>
                    <a:pt x="14543" y="44484"/>
                  </a:cubicBezTo>
                  <a:cubicBezTo>
                    <a:pt x="14543" y="44484"/>
                    <a:pt x="13183" y="44149"/>
                    <a:pt x="13015" y="44086"/>
                  </a:cubicBezTo>
                  <a:cubicBezTo>
                    <a:pt x="13007" y="44085"/>
                    <a:pt x="13000" y="44084"/>
                    <a:pt x="12993" y="44084"/>
                  </a:cubicBezTo>
                  <a:cubicBezTo>
                    <a:pt x="12905" y="44084"/>
                    <a:pt x="12875" y="44196"/>
                    <a:pt x="12953" y="44254"/>
                  </a:cubicBezTo>
                  <a:cubicBezTo>
                    <a:pt x="13077" y="44358"/>
                    <a:pt x="14441" y="45288"/>
                    <a:pt x="14438" y="45361"/>
                  </a:cubicBezTo>
                  <a:lnTo>
                    <a:pt x="14438" y="45361"/>
                  </a:lnTo>
                  <a:cubicBezTo>
                    <a:pt x="14439" y="45298"/>
                    <a:pt x="13057" y="45195"/>
                    <a:pt x="13099" y="45195"/>
                  </a:cubicBezTo>
                  <a:cubicBezTo>
                    <a:pt x="13015" y="45195"/>
                    <a:pt x="12994" y="45300"/>
                    <a:pt x="13057" y="45363"/>
                  </a:cubicBezTo>
                  <a:cubicBezTo>
                    <a:pt x="13266" y="45488"/>
                    <a:pt x="14480" y="46409"/>
                    <a:pt x="14459" y="46430"/>
                  </a:cubicBezTo>
                  <a:cubicBezTo>
                    <a:pt x="14421" y="46454"/>
                    <a:pt x="14362" y="46465"/>
                    <a:pt x="14290" y="46465"/>
                  </a:cubicBezTo>
                  <a:cubicBezTo>
                    <a:pt x="13932" y="46465"/>
                    <a:pt x="13242" y="46206"/>
                    <a:pt x="13015" y="46137"/>
                  </a:cubicBezTo>
                  <a:cubicBezTo>
                    <a:pt x="13010" y="46135"/>
                    <a:pt x="13004" y="46134"/>
                    <a:pt x="12999" y="46134"/>
                  </a:cubicBezTo>
                  <a:cubicBezTo>
                    <a:pt x="12942" y="46134"/>
                    <a:pt x="12895" y="46224"/>
                    <a:pt x="12953" y="46262"/>
                  </a:cubicBezTo>
                  <a:cubicBezTo>
                    <a:pt x="13392" y="46764"/>
                    <a:pt x="13915" y="47099"/>
                    <a:pt x="14375" y="47560"/>
                  </a:cubicBezTo>
                  <a:cubicBezTo>
                    <a:pt x="14334" y="47560"/>
                    <a:pt x="14271" y="47518"/>
                    <a:pt x="14208" y="47518"/>
                  </a:cubicBezTo>
                  <a:cubicBezTo>
                    <a:pt x="13932" y="47487"/>
                    <a:pt x="13668" y="47468"/>
                    <a:pt x="13390" y="47468"/>
                  </a:cubicBezTo>
                  <a:cubicBezTo>
                    <a:pt x="13288" y="47468"/>
                    <a:pt x="13185" y="47470"/>
                    <a:pt x="13078" y="47476"/>
                  </a:cubicBezTo>
                  <a:cubicBezTo>
                    <a:pt x="12994" y="47476"/>
                    <a:pt x="12973" y="47539"/>
                    <a:pt x="13015" y="47601"/>
                  </a:cubicBezTo>
                  <a:cubicBezTo>
                    <a:pt x="13434" y="48062"/>
                    <a:pt x="13936" y="48376"/>
                    <a:pt x="14417" y="48773"/>
                  </a:cubicBezTo>
                  <a:cubicBezTo>
                    <a:pt x="14522" y="48878"/>
                    <a:pt x="14647" y="48899"/>
                    <a:pt x="14689" y="48941"/>
                  </a:cubicBezTo>
                  <a:cubicBezTo>
                    <a:pt x="14647" y="48941"/>
                    <a:pt x="14543" y="48899"/>
                    <a:pt x="14334" y="48899"/>
                  </a:cubicBezTo>
                  <a:cubicBezTo>
                    <a:pt x="13936" y="48878"/>
                    <a:pt x="13538" y="48794"/>
                    <a:pt x="13183" y="48731"/>
                  </a:cubicBezTo>
                  <a:cubicBezTo>
                    <a:pt x="13172" y="48726"/>
                    <a:pt x="13162" y="48724"/>
                    <a:pt x="13152" y="48724"/>
                  </a:cubicBezTo>
                  <a:cubicBezTo>
                    <a:pt x="13081" y="48724"/>
                    <a:pt x="13026" y="48841"/>
                    <a:pt x="13099" y="48878"/>
                  </a:cubicBezTo>
                  <a:cubicBezTo>
                    <a:pt x="13391" y="49045"/>
                    <a:pt x="14890" y="49628"/>
                    <a:pt x="14981" y="49922"/>
                  </a:cubicBezTo>
                  <a:lnTo>
                    <a:pt x="14981" y="49922"/>
                  </a:lnTo>
                  <a:cubicBezTo>
                    <a:pt x="14940" y="49817"/>
                    <a:pt x="13576" y="49693"/>
                    <a:pt x="13015" y="49631"/>
                  </a:cubicBezTo>
                  <a:cubicBezTo>
                    <a:pt x="12869" y="45969"/>
                    <a:pt x="12743" y="42350"/>
                    <a:pt x="12346" y="38730"/>
                  </a:cubicBezTo>
                  <a:close/>
                  <a:moveTo>
                    <a:pt x="16259" y="64089"/>
                  </a:moveTo>
                  <a:lnTo>
                    <a:pt x="16259" y="64089"/>
                  </a:lnTo>
                  <a:cubicBezTo>
                    <a:pt x="16363" y="64361"/>
                    <a:pt x="16531" y="64654"/>
                    <a:pt x="16656" y="64947"/>
                  </a:cubicBezTo>
                  <a:cubicBezTo>
                    <a:pt x="16677" y="65261"/>
                    <a:pt x="16740" y="65575"/>
                    <a:pt x="16782" y="65868"/>
                  </a:cubicBezTo>
                  <a:cubicBezTo>
                    <a:pt x="16531" y="65094"/>
                    <a:pt x="16342" y="64424"/>
                    <a:pt x="16300" y="64236"/>
                  </a:cubicBezTo>
                  <a:cubicBezTo>
                    <a:pt x="16300" y="64194"/>
                    <a:pt x="16259" y="64131"/>
                    <a:pt x="16259" y="64089"/>
                  </a:cubicBezTo>
                  <a:close/>
                  <a:moveTo>
                    <a:pt x="61265" y="51493"/>
                  </a:moveTo>
                  <a:cubicBezTo>
                    <a:pt x="62793" y="51870"/>
                    <a:pt x="64508" y="51786"/>
                    <a:pt x="66057" y="51912"/>
                  </a:cubicBezTo>
                  <a:cubicBezTo>
                    <a:pt x="67898" y="52079"/>
                    <a:pt x="69718" y="52267"/>
                    <a:pt x="71560" y="52309"/>
                  </a:cubicBezTo>
                  <a:cubicBezTo>
                    <a:pt x="71831" y="52320"/>
                    <a:pt x="72102" y="52325"/>
                    <a:pt x="72372" y="52325"/>
                  </a:cubicBezTo>
                  <a:cubicBezTo>
                    <a:pt x="75153" y="52325"/>
                    <a:pt x="77877" y="51805"/>
                    <a:pt x="80647" y="51805"/>
                  </a:cubicBezTo>
                  <a:cubicBezTo>
                    <a:pt x="80743" y="51805"/>
                    <a:pt x="80838" y="51806"/>
                    <a:pt x="80933" y="51807"/>
                  </a:cubicBezTo>
                  <a:cubicBezTo>
                    <a:pt x="79573" y="53418"/>
                    <a:pt x="79008" y="55531"/>
                    <a:pt x="78736" y="57624"/>
                  </a:cubicBezTo>
                  <a:cubicBezTo>
                    <a:pt x="76678" y="57481"/>
                    <a:pt x="74605" y="57433"/>
                    <a:pt x="72526" y="57433"/>
                  </a:cubicBezTo>
                  <a:cubicBezTo>
                    <a:pt x="70337" y="57433"/>
                    <a:pt x="68142" y="57486"/>
                    <a:pt x="65952" y="57540"/>
                  </a:cubicBezTo>
                  <a:cubicBezTo>
                    <a:pt x="61684" y="57645"/>
                    <a:pt x="57436" y="57854"/>
                    <a:pt x="53168" y="58252"/>
                  </a:cubicBezTo>
                  <a:cubicBezTo>
                    <a:pt x="53084" y="58252"/>
                    <a:pt x="53084" y="58356"/>
                    <a:pt x="53168" y="58356"/>
                  </a:cubicBezTo>
                  <a:cubicBezTo>
                    <a:pt x="57436" y="58084"/>
                    <a:pt x="61684" y="57854"/>
                    <a:pt x="65952" y="57770"/>
                  </a:cubicBezTo>
                  <a:cubicBezTo>
                    <a:pt x="66705" y="57759"/>
                    <a:pt x="67457" y="57755"/>
                    <a:pt x="68208" y="57755"/>
                  </a:cubicBezTo>
                  <a:cubicBezTo>
                    <a:pt x="71714" y="57755"/>
                    <a:pt x="75200" y="57854"/>
                    <a:pt x="78715" y="57854"/>
                  </a:cubicBezTo>
                  <a:cubicBezTo>
                    <a:pt x="78674" y="58398"/>
                    <a:pt x="78611" y="58921"/>
                    <a:pt x="78590" y="59444"/>
                  </a:cubicBezTo>
                  <a:cubicBezTo>
                    <a:pt x="78569" y="59946"/>
                    <a:pt x="78569" y="60449"/>
                    <a:pt x="78569" y="60951"/>
                  </a:cubicBezTo>
                  <a:cubicBezTo>
                    <a:pt x="77104" y="61013"/>
                    <a:pt x="75598" y="61118"/>
                    <a:pt x="74154" y="61202"/>
                  </a:cubicBezTo>
                  <a:cubicBezTo>
                    <a:pt x="73443" y="61265"/>
                    <a:pt x="72731" y="61285"/>
                    <a:pt x="72020" y="61327"/>
                  </a:cubicBezTo>
                  <a:cubicBezTo>
                    <a:pt x="71566" y="61364"/>
                    <a:pt x="71025" y="61459"/>
                    <a:pt x="70508" y="61459"/>
                  </a:cubicBezTo>
                  <a:cubicBezTo>
                    <a:pt x="70144" y="61459"/>
                    <a:pt x="69791" y="61412"/>
                    <a:pt x="69488" y="61265"/>
                  </a:cubicBezTo>
                  <a:cubicBezTo>
                    <a:pt x="69475" y="61258"/>
                    <a:pt x="69462" y="61255"/>
                    <a:pt x="69451" y="61255"/>
                  </a:cubicBezTo>
                  <a:cubicBezTo>
                    <a:pt x="69393" y="61255"/>
                    <a:pt x="69369" y="61334"/>
                    <a:pt x="69404" y="61369"/>
                  </a:cubicBezTo>
                  <a:cubicBezTo>
                    <a:pt x="69818" y="61606"/>
                    <a:pt x="70335" y="61679"/>
                    <a:pt x="70875" y="61679"/>
                  </a:cubicBezTo>
                  <a:cubicBezTo>
                    <a:pt x="71672" y="61679"/>
                    <a:pt x="72522" y="61520"/>
                    <a:pt x="73171" y="61495"/>
                  </a:cubicBezTo>
                  <a:cubicBezTo>
                    <a:pt x="74970" y="61390"/>
                    <a:pt x="76749" y="61306"/>
                    <a:pt x="78569" y="61181"/>
                  </a:cubicBezTo>
                  <a:cubicBezTo>
                    <a:pt x="78611" y="62520"/>
                    <a:pt x="78778" y="63838"/>
                    <a:pt x="79113" y="65135"/>
                  </a:cubicBezTo>
                  <a:cubicBezTo>
                    <a:pt x="75200" y="65386"/>
                    <a:pt x="71267" y="65763"/>
                    <a:pt x="67354" y="65993"/>
                  </a:cubicBezTo>
                  <a:cubicBezTo>
                    <a:pt x="63253" y="66244"/>
                    <a:pt x="59152" y="66244"/>
                    <a:pt x="55051" y="66307"/>
                  </a:cubicBezTo>
                  <a:cubicBezTo>
                    <a:pt x="53590" y="66322"/>
                    <a:pt x="52130" y="66329"/>
                    <a:pt x="50670" y="66329"/>
                  </a:cubicBezTo>
                  <a:cubicBezTo>
                    <a:pt x="44101" y="66329"/>
                    <a:pt x="37542" y="66189"/>
                    <a:pt x="30968" y="66035"/>
                  </a:cubicBezTo>
                  <a:cubicBezTo>
                    <a:pt x="26511" y="65930"/>
                    <a:pt x="22054" y="65826"/>
                    <a:pt x="17598" y="65805"/>
                  </a:cubicBezTo>
                  <a:cubicBezTo>
                    <a:pt x="17451" y="65135"/>
                    <a:pt x="17347" y="64466"/>
                    <a:pt x="17263" y="63796"/>
                  </a:cubicBezTo>
                  <a:cubicBezTo>
                    <a:pt x="22120" y="63796"/>
                    <a:pt x="26967" y="63743"/>
                    <a:pt x="31818" y="63743"/>
                  </a:cubicBezTo>
                  <a:cubicBezTo>
                    <a:pt x="33758" y="63743"/>
                    <a:pt x="35700" y="63751"/>
                    <a:pt x="37642" y="63775"/>
                  </a:cubicBezTo>
                  <a:cubicBezTo>
                    <a:pt x="41116" y="63796"/>
                    <a:pt x="44589" y="63838"/>
                    <a:pt x="48062" y="63922"/>
                  </a:cubicBezTo>
                  <a:cubicBezTo>
                    <a:pt x="51003" y="63993"/>
                    <a:pt x="54003" y="64216"/>
                    <a:pt x="56961" y="64216"/>
                  </a:cubicBezTo>
                  <a:cubicBezTo>
                    <a:pt x="57477" y="64216"/>
                    <a:pt x="57991" y="64209"/>
                    <a:pt x="58503" y="64194"/>
                  </a:cubicBezTo>
                  <a:cubicBezTo>
                    <a:pt x="58629" y="64194"/>
                    <a:pt x="58629" y="63985"/>
                    <a:pt x="58503" y="63985"/>
                  </a:cubicBezTo>
                  <a:cubicBezTo>
                    <a:pt x="55051" y="63629"/>
                    <a:pt x="51515" y="63713"/>
                    <a:pt x="48062" y="63671"/>
                  </a:cubicBezTo>
                  <a:cubicBezTo>
                    <a:pt x="44589" y="63587"/>
                    <a:pt x="41116" y="63524"/>
                    <a:pt x="37642" y="63503"/>
                  </a:cubicBezTo>
                  <a:cubicBezTo>
                    <a:pt x="35072" y="63488"/>
                    <a:pt x="32502" y="63472"/>
                    <a:pt x="29933" y="63472"/>
                  </a:cubicBezTo>
                  <a:cubicBezTo>
                    <a:pt x="25705" y="63472"/>
                    <a:pt x="21480" y="63515"/>
                    <a:pt x="17263" y="63671"/>
                  </a:cubicBezTo>
                  <a:cubicBezTo>
                    <a:pt x="17200" y="63043"/>
                    <a:pt x="17158" y="62373"/>
                    <a:pt x="17158" y="61725"/>
                  </a:cubicBezTo>
                  <a:lnTo>
                    <a:pt x="17158" y="61725"/>
                  </a:lnTo>
                  <a:cubicBezTo>
                    <a:pt x="25444" y="62101"/>
                    <a:pt x="33792" y="62060"/>
                    <a:pt x="42099" y="62122"/>
                  </a:cubicBezTo>
                  <a:cubicBezTo>
                    <a:pt x="46652" y="62145"/>
                    <a:pt x="51204" y="62204"/>
                    <a:pt x="55750" y="62204"/>
                  </a:cubicBezTo>
                  <a:cubicBezTo>
                    <a:pt x="59603" y="62204"/>
                    <a:pt x="63451" y="62162"/>
                    <a:pt x="67291" y="62018"/>
                  </a:cubicBezTo>
                  <a:cubicBezTo>
                    <a:pt x="67459" y="62018"/>
                    <a:pt x="67459" y="61809"/>
                    <a:pt x="67291" y="61788"/>
                  </a:cubicBezTo>
                  <a:cubicBezTo>
                    <a:pt x="65056" y="61749"/>
                    <a:pt x="62820" y="61735"/>
                    <a:pt x="60585" y="61735"/>
                  </a:cubicBezTo>
                  <a:cubicBezTo>
                    <a:pt x="55217" y="61735"/>
                    <a:pt x="49848" y="61814"/>
                    <a:pt x="44471" y="61814"/>
                  </a:cubicBezTo>
                  <a:cubicBezTo>
                    <a:pt x="43681" y="61814"/>
                    <a:pt x="42890" y="61812"/>
                    <a:pt x="42099" y="61809"/>
                  </a:cubicBezTo>
                  <a:cubicBezTo>
                    <a:pt x="34648" y="61790"/>
                    <a:pt x="27181" y="61569"/>
                    <a:pt x="19727" y="61569"/>
                  </a:cubicBezTo>
                  <a:cubicBezTo>
                    <a:pt x="18870" y="61569"/>
                    <a:pt x="18014" y="61572"/>
                    <a:pt x="17158" y="61578"/>
                  </a:cubicBezTo>
                  <a:lnTo>
                    <a:pt x="17158" y="60156"/>
                  </a:lnTo>
                  <a:lnTo>
                    <a:pt x="17179" y="60156"/>
                  </a:lnTo>
                  <a:cubicBezTo>
                    <a:pt x="17179" y="60218"/>
                    <a:pt x="17200" y="60239"/>
                    <a:pt x="17263" y="60239"/>
                  </a:cubicBezTo>
                  <a:cubicBezTo>
                    <a:pt x="19647" y="60253"/>
                    <a:pt x="22049" y="60346"/>
                    <a:pt x="24440" y="60346"/>
                  </a:cubicBezTo>
                  <a:cubicBezTo>
                    <a:pt x="25721" y="60346"/>
                    <a:pt x="26999" y="60320"/>
                    <a:pt x="28269" y="60239"/>
                  </a:cubicBezTo>
                  <a:cubicBezTo>
                    <a:pt x="28373" y="60239"/>
                    <a:pt x="28373" y="60072"/>
                    <a:pt x="28269" y="60051"/>
                  </a:cubicBezTo>
                  <a:cubicBezTo>
                    <a:pt x="26999" y="59971"/>
                    <a:pt x="25721" y="59944"/>
                    <a:pt x="24440" y="59944"/>
                  </a:cubicBezTo>
                  <a:cubicBezTo>
                    <a:pt x="22049" y="59944"/>
                    <a:pt x="19647" y="60037"/>
                    <a:pt x="17263" y="60051"/>
                  </a:cubicBezTo>
                  <a:cubicBezTo>
                    <a:pt x="17200" y="60051"/>
                    <a:pt x="17179" y="60072"/>
                    <a:pt x="17179" y="60135"/>
                  </a:cubicBezTo>
                  <a:lnTo>
                    <a:pt x="17158" y="60135"/>
                  </a:lnTo>
                  <a:lnTo>
                    <a:pt x="17158" y="60051"/>
                  </a:lnTo>
                  <a:cubicBezTo>
                    <a:pt x="17158" y="59381"/>
                    <a:pt x="17179" y="58691"/>
                    <a:pt x="17200" y="58042"/>
                  </a:cubicBezTo>
                  <a:cubicBezTo>
                    <a:pt x="24624" y="58254"/>
                    <a:pt x="32047" y="58269"/>
                    <a:pt x="39463" y="58269"/>
                  </a:cubicBezTo>
                  <a:cubicBezTo>
                    <a:pt x="40727" y="58269"/>
                    <a:pt x="41992" y="58268"/>
                    <a:pt x="43256" y="58268"/>
                  </a:cubicBezTo>
                  <a:cubicBezTo>
                    <a:pt x="44859" y="58268"/>
                    <a:pt x="46461" y="58269"/>
                    <a:pt x="48062" y="58272"/>
                  </a:cubicBezTo>
                  <a:cubicBezTo>
                    <a:pt x="48460" y="58398"/>
                    <a:pt x="48837" y="58565"/>
                    <a:pt x="49213" y="58691"/>
                  </a:cubicBezTo>
                  <a:cubicBezTo>
                    <a:pt x="49244" y="58699"/>
                    <a:pt x="49273" y="58702"/>
                    <a:pt x="49300" y="58702"/>
                  </a:cubicBezTo>
                  <a:cubicBezTo>
                    <a:pt x="49493" y="58702"/>
                    <a:pt x="49587" y="58519"/>
                    <a:pt x="49569" y="58335"/>
                  </a:cubicBezTo>
                  <a:cubicBezTo>
                    <a:pt x="49736" y="58293"/>
                    <a:pt x="49925" y="58293"/>
                    <a:pt x="50113" y="58252"/>
                  </a:cubicBezTo>
                  <a:lnTo>
                    <a:pt x="51578" y="58252"/>
                  </a:lnTo>
                  <a:cubicBezTo>
                    <a:pt x="51787" y="58252"/>
                    <a:pt x="51787" y="57938"/>
                    <a:pt x="51578" y="57938"/>
                  </a:cubicBezTo>
                  <a:lnTo>
                    <a:pt x="51159" y="57938"/>
                  </a:lnTo>
                  <a:cubicBezTo>
                    <a:pt x="51912" y="57624"/>
                    <a:pt x="52603" y="57143"/>
                    <a:pt x="53293" y="56619"/>
                  </a:cubicBezTo>
                  <a:cubicBezTo>
                    <a:pt x="54737" y="55511"/>
                    <a:pt x="56202" y="54464"/>
                    <a:pt x="57771" y="53523"/>
                  </a:cubicBezTo>
                  <a:cubicBezTo>
                    <a:pt x="58922" y="52832"/>
                    <a:pt x="60093" y="52184"/>
                    <a:pt x="61265" y="51493"/>
                  </a:cubicBezTo>
                  <a:close/>
                  <a:moveTo>
                    <a:pt x="16949" y="66035"/>
                  </a:moveTo>
                  <a:cubicBezTo>
                    <a:pt x="17075" y="66516"/>
                    <a:pt x="17263" y="66977"/>
                    <a:pt x="17472" y="67458"/>
                  </a:cubicBezTo>
                  <a:cubicBezTo>
                    <a:pt x="17263" y="67060"/>
                    <a:pt x="17054" y="66537"/>
                    <a:pt x="16865" y="66035"/>
                  </a:cubicBezTo>
                  <a:lnTo>
                    <a:pt x="16865" y="66035"/>
                  </a:lnTo>
                  <a:cubicBezTo>
                    <a:pt x="16876" y="66056"/>
                    <a:pt x="16891" y="66066"/>
                    <a:pt x="16907" y="66066"/>
                  </a:cubicBezTo>
                  <a:cubicBezTo>
                    <a:pt x="16923" y="66066"/>
                    <a:pt x="16939" y="66056"/>
                    <a:pt x="16949" y="66035"/>
                  </a:cubicBezTo>
                  <a:close/>
                  <a:moveTo>
                    <a:pt x="79176" y="65303"/>
                  </a:moveTo>
                  <a:cubicBezTo>
                    <a:pt x="79301" y="65784"/>
                    <a:pt x="79448" y="66223"/>
                    <a:pt x="79636" y="66684"/>
                  </a:cubicBezTo>
                  <a:cubicBezTo>
                    <a:pt x="79615" y="66663"/>
                    <a:pt x="79594" y="66663"/>
                    <a:pt x="79552" y="66663"/>
                  </a:cubicBezTo>
                  <a:cubicBezTo>
                    <a:pt x="66872" y="67374"/>
                    <a:pt x="54178" y="67719"/>
                    <a:pt x="41492" y="67719"/>
                  </a:cubicBezTo>
                  <a:cubicBezTo>
                    <a:pt x="38123" y="67719"/>
                    <a:pt x="34754" y="67695"/>
                    <a:pt x="31386" y="67646"/>
                  </a:cubicBezTo>
                  <a:cubicBezTo>
                    <a:pt x="27288" y="67569"/>
                    <a:pt x="23153" y="67262"/>
                    <a:pt x="19065" y="67262"/>
                  </a:cubicBezTo>
                  <a:cubicBezTo>
                    <a:pt x="18708" y="67262"/>
                    <a:pt x="18351" y="67265"/>
                    <a:pt x="17995" y="67270"/>
                  </a:cubicBezTo>
                  <a:cubicBezTo>
                    <a:pt x="17828" y="66851"/>
                    <a:pt x="17723" y="66412"/>
                    <a:pt x="17619" y="65972"/>
                  </a:cubicBezTo>
                  <a:lnTo>
                    <a:pt x="17619" y="65972"/>
                  </a:lnTo>
                  <a:cubicBezTo>
                    <a:pt x="26958" y="66341"/>
                    <a:pt x="36320" y="66565"/>
                    <a:pt x="45673" y="66565"/>
                  </a:cubicBezTo>
                  <a:cubicBezTo>
                    <a:pt x="52266" y="66565"/>
                    <a:pt x="58855" y="66453"/>
                    <a:pt x="65429" y="66203"/>
                  </a:cubicBezTo>
                  <a:cubicBezTo>
                    <a:pt x="70011" y="66035"/>
                    <a:pt x="74614" y="65868"/>
                    <a:pt x="79176" y="65303"/>
                  </a:cubicBezTo>
                  <a:close/>
                  <a:moveTo>
                    <a:pt x="51180" y="0"/>
                  </a:moveTo>
                  <a:cubicBezTo>
                    <a:pt x="41660" y="0"/>
                    <a:pt x="32160" y="126"/>
                    <a:pt x="22640" y="188"/>
                  </a:cubicBezTo>
                  <a:cubicBezTo>
                    <a:pt x="20255" y="209"/>
                    <a:pt x="17891" y="209"/>
                    <a:pt x="15505" y="209"/>
                  </a:cubicBezTo>
                  <a:cubicBezTo>
                    <a:pt x="15405" y="209"/>
                    <a:pt x="15305" y="209"/>
                    <a:pt x="15204" y="209"/>
                  </a:cubicBezTo>
                  <a:cubicBezTo>
                    <a:pt x="13490" y="209"/>
                    <a:pt x="11666" y="228"/>
                    <a:pt x="10065" y="900"/>
                  </a:cubicBezTo>
                  <a:cubicBezTo>
                    <a:pt x="7429" y="1967"/>
                    <a:pt x="5755" y="5085"/>
                    <a:pt x="6843" y="7847"/>
                  </a:cubicBezTo>
                  <a:cubicBezTo>
                    <a:pt x="6843" y="7867"/>
                    <a:pt x="6864" y="7867"/>
                    <a:pt x="6864" y="7909"/>
                  </a:cubicBezTo>
                  <a:cubicBezTo>
                    <a:pt x="6759" y="7951"/>
                    <a:pt x="6696" y="8056"/>
                    <a:pt x="6738" y="8223"/>
                  </a:cubicBezTo>
                  <a:cubicBezTo>
                    <a:pt x="8203" y="13266"/>
                    <a:pt x="10065" y="18225"/>
                    <a:pt x="12053" y="23100"/>
                  </a:cubicBezTo>
                  <a:cubicBezTo>
                    <a:pt x="12827" y="25067"/>
                    <a:pt x="13643" y="27054"/>
                    <a:pt x="14501" y="29000"/>
                  </a:cubicBezTo>
                  <a:cubicBezTo>
                    <a:pt x="12576" y="27640"/>
                    <a:pt x="10609" y="26322"/>
                    <a:pt x="8538" y="25171"/>
                  </a:cubicBezTo>
                  <a:cubicBezTo>
                    <a:pt x="6424" y="23979"/>
                    <a:pt x="4332" y="22912"/>
                    <a:pt x="2449" y="21363"/>
                  </a:cubicBezTo>
                  <a:cubicBezTo>
                    <a:pt x="4876" y="20359"/>
                    <a:pt x="7240" y="18894"/>
                    <a:pt x="9521" y="17555"/>
                  </a:cubicBezTo>
                  <a:cubicBezTo>
                    <a:pt x="9791" y="17393"/>
                    <a:pt x="9612" y="17044"/>
                    <a:pt x="9356" y="17044"/>
                  </a:cubicBezTo>
                  <a:cubicBezTo>
                    <a:pt x="9315" y="17044"/>
                    <a:pt x="9272" y="17054"/>
                    <a:pt x="9228" y="17074"/>
                  </a:cubicBezTo>
                  <a:cubicBezTo>
                    <a:pt x="6801" y="18329"/>
                    <a:pt x="4437" y="19773"/>
                    <a:pt x="1989" y="21007"/>
                  </a:cubicBezTo>
                  <a:cubicBezTo>
                    <a:pt x="1905" y="21007"/>
                    <a:pt x="1842" y="21028"/>
                    <a:pt x="1800" y="21091"/>
                  </a:cubicBezTo>
                  <a:cubicBezTo>
                    <a:pt x="1738" y="21112"/>
                    <a:pt x="1696" y="21133"/>
                    <a:pt x="1675" y="21154"/>
                  </a:cubicBezTo>
                  <a:cubicBezTo>
                    <a:pt x="1570" y="21217"/>
                    <a:pt x="1528" y="21321"/>
                    <a:pt x="1570" y="21426"/>
                  </a:cubicBezTo>
                  <a:cubicBezTo>
                    <a:pt x="105" y="23184"/>
                    <a:pt x="1" y="26238"/>
                    <a:pt x="210" y="28352"/>
                  </a:cubicBezTo>
                  <a:cubicBezTo>
                    <a:pt x="357" y="30088"/>
                    <a:pt x="1152" y="33520"/>
                    <a:pt x="3307" y="33687"/>
                  </a:cubicBezTo>
                  <a:cubicBezTo>
                    <a:pt x="3390" y="33687"/>
                    <a:pt x="3474" y="33624"/>
                    <a:pt x="3495" y="33562"/>
                  </a:cubicBezTo>
                  <a:cubicBezTo>
                    <a:pt x="5232" y="34712"/>
                    <a:pt x="7052" y="35675"/>
                    <a:pt x="8831" y="36700"/>
                  </a:cubicBezTo>
                  <a:cubicBezTo>
                    <a:pt x="9856" y="37265"/>
                    <a:pt x="10839" y="37851"/>
                    <a:pt x="11865" y="38458"/>
                  </a:cubicBezTo>
                  <a:cubicBezTo>
                    <a:pt x="11865" y="38479"/>
                    <a:pt x="11844" y="38500"/>
                    <a:pt x="11865" y="38521"/>
                  </a:cubicBezTo>
                  <a:cubicBezTo>
                    <a:pt x="11948" y="42935"/>
                    <a:pt x="12388" y="47392"/>
                    <a:pt x="12681" y="51807"/>
                  </a:cubicBezTo>
                  <a:cubicBezTo>
                    <a:pt x="12911" y="55531"/>
                    <a:pt x="13015" y="59340"/>
                    <a:pt x="13831" y="63001"/>
                  </a:cubicBezTo>
                  <a:cubicBezTo>
                    <a:pt x="14229" y="65679"/>
                    <a:pt x="15338" y="68253"/>
                    <a:pt x="17075" y="70324"/>
                  </a:cubicBezTo>
                  <a:cubicBezTo>
                    <a:pt x="17130" y="70395"/>
                    <a:pt x="17195" y="70424"/>
                    <a:pt x="17259" y="70424"/>
                  </a:cubicBezTo>
                  <a:cubicBezTo>
                    <a:pt x="17460" y="70424"/>
                    <a:pt x="17647" y="70133"/>
                    <a:pt x="17472" y="69927"/>
                  </a:cubicBezTo>
                  <a:cubicBezTo>
                    <a:pt x="15212" y="67081"/>
                    <a:pt x="13957" y="63545"/>
                    <a:pt x="14250" y="59925"/>
                  </a:cubicBezTo>
                  <a:cubicBezTo>
                    <a:pt x="14375" y="58189"/>
                    <a:pt x="14857" y="56515"/>
                    <a:pt x="15589" y="54967"/>
                  </a:cubicBezTo>
                  <a:cubicBezTo>
                    <a:pt x="16279" y="53481"/>
                    <a:pt x="17305" y="52205"/>
                    <a:pt x="18204" y="50845"/>
                  </a:cubicBezTo>
                  <a:lnTo>
                    <a:pt x="18204" y="50824"/>
                  </a:lnTo>
                  <a:cubicBezTo>
                    <a:pt x="20820" y="51284"/>
                    <a:pt x="23540" y="51347"/>
                    <a:pt x="26176" y="51451"/>
                  </a:cubicBezTo>
                  <a:cubicBezTo>
                    <a:pt x="27942" y="51517"/>
                    <a:pt x="29699" y="51549"/>
                    <a:pt x="31458" y="51549"/>
                  </a:cubicBezTo>
                  <a:cubicBezTo>
                    <a:pt x="32514" y="51549"/>
                    <a:pt x="33570" y="51538"/>
                    <a:pt x="34629" y="51514"/>
                  </a:cubicBezTo>
                  <a:cubicBezTo>
                    <a:pt x="34943" y="51702"/>
                    <a:pt x="35257" y="51870"/>
                    <a:pt x="35571" y="52037"/>
                  </a:cubicBezTo>
                  <a:cubicBezTo>
                    <a:pt x="34325" y="52085"/>
                    <a:pt x="33092" y="52111"/>
                    <a:pt x="31859" y="52111"/>
                  </a:cubicBezTo>
                  <a:cubicBezTo>
                    <a:pt x="30399" y="52111"/>
                    <a:pt x="28938" y="52075"/>
                    <a:pt x="27453" y="51995"/>
                  </a:cubicBezTo>
                  <a:cubicBezTo>
                    <a:pt x="25176" y="51846"/>
                    <a:pt x="22767" y="51525"/>
                    <a:pt x="20446" y="51525"/>
                  </a:cubicBezTo>
                  <a:cubicBezTo>
                    <a:pt x="19845" y="51525"/>
                    <a:pt x="19250" y="51546"/>
                    <a:pt x="18665" y="51598"/>
                  </a:cubicBezTo>
                  <a:cubicBezTo>
                    <a:pt x="18581" y="51598"/>
                    <a:pt x="18560" y="51702"/>
                    <a:pt x="18581" y="51765"/>
                  </a:cubicBezTo>
                  <a:cubicBezTo>
                    <a:pt x="18539" y="51765"/>
                    <a:pt x="18518" y="51786"/>
                    <a:pt x="18476" y="51807"/>
                  </a:cubicBezTo>
                  <a:cubicBezTo>
                    <a:pt x="16112" y="54360"/>
                    <a:pt x="15317" y="58252"/>
                    <a:pt x="15442" y="61620"/>
                  </a:cubicBezTo>
                  <a:cubicBezTo>
                    <a:pt x="15481" y="62510"/>
                    <a:pt x="16556" y="68741"/>
                    <a:pt x="18073" y="68741"/>
                  </a:cubicBezTo>
                  <a:cubicBezTo>
                    <a:pt x="18198" y="68741"/>
                    <a:pt x="18325" y="68699"/>
                    <a:pt x="18455" y="68609"/>
                  </a:cubicBezTo>
                  <a:cubicBezTo>
                    <a:pt x="18544" y="68538"/>
                    <a:pt x="18528" y="68361"/>
                    <a:pt x="18418" y="68361"/>
                  </a:cubicBezTo>
                  <a:cubicBezTo>
                    <a:pt x="18398" y="68361"/>
                    <a:pt x="18376" y="68366"/>
                    <a:pt x="18351" y="68379"/>
                  </a:cubicBezTo>
                  <a:cubicBezTo>
                    <a:pt x="18225" y="68065"/>
                    <a:pt x="18121" y="67772"/>
                    <a:pt x="18016" y="67458"/>
                  </a:cubicBezTo>
                  <a:lnTo>
                    <a:pt x="18016" y="67458"/>
                  </a:lnTo>
                  <a:cubicBezTo>
                    <a:pt x="21887" y="67814"/>
                    <a:pt x="25842" y="67772"/>
                    <a:pt x="29712" y="67855"/>
                  </a:cubicBezTo>
                  <a:cubicBezTo>
                    <a:pt x="33688" y="67960"/>
                    <a:pt x="37663" y="68002"/>
                    <a:pt x="41639" y="68023"/>
                  </a:cubicBezTo>
                  <a:cubicBezTo>
                    <a:pt x="42776" y="68032"/>
                    <a:pt x="43913" y="68036"/>
                    <a:pt x="45050" y="68036"/>
                  </a:cubicBezTo>
                  <a:cubicBezTo>
                    <a:pt x="51932" y="68036"/>
                    <a:pt x="58827" y="67880"/>
                    <a:pt x="65722" y="67646"/>
                  </a:cubicBezTo>
                  <a:cubicBezTo>
                    <a:pt x="70325" y="67479"/>
                    <a:pt x="74928" y="67270"/>
                    <a:pt x="79552" y="66977"/>
                  </a:cubicBezTo>
                  <a:cubicBezTo>
                    <a:pt x="79636" y="66977"/>
                    <a:pt x="79657" y="66935"/>
                    <a:pt x="79657" y="66872"/>
                  </a:cubicBezTo>
                  <a:cubicBezTo>
                    <a:pt x="79929" y="67542"/>
                    <a:pt x="80264" y="68190"/>
                    <a:pt x="80661" y="68818"/>
                  </a:cubicBezTo>
                  <a:cubicBezTo>
                    <a:pt x="80661" y="68839"/>
                    <a:pt x="80682" y="68839"/>
                    <a:pt x="80682" y="68860"/>
                  </a:cubicBezTo>
                  <a:cubicBezTo>
                    <a:pt x="66903" y="69073"/>
                    <a:pt x="53140" y="69815"/>
                    <a:pt x="39365" y="69815"/>
                  </a:cubicBezTo>
                  <a:cubicBezTo>
                    <a:pt x="36929" y="69815"/>
                    <a:pt x="34493" y="69792"/>
                    <a:pt x="32056" y="69739"/>
                  </a:cubicBezTo>
                  <a:cubicBezTo>
                    <a:pt x="27432" y="69634"/>
                    <a:pt x="22849" y="69257"/>
                    <a:pt x="18246" y="68818"/>
                  </a:cubicBezTo>
                  <a:cubicBezTo>
                    <a:pt x="18240" y="68817"/>
                    <a:pt x="18234" y="68817"/>
                    <a:pt x="18229" y="68817"/>
                  </a:cubicBezTo>
                  <a:cubicBezTo>
                    <a:pt x="18055" y="68817"/>
                    <a:pt x="18022" y="69112"/>
                    <a:pt x="18204" y="69153"/>
                  </a:cubicBezTo>
                  <a:cubicBezTo>
                    <a:pt x="24580" y="70187"/>
                    <a:pt x="31134" y="70314"/>
                    <a:pt x="37622" y="70314"/>
                  </a:cubicBezTo>
                  <a:cubicBezTo>
                    <a:pt x="39140" y="70314"/>
                    <a:pt x="40654" y="70307"/>
                    <a:pt x="42162" y="70304"/>
                  </a:cubicBezTo>
                  <a:cubicBezTo>
                    <a:pt x="50531" y="70283"/>
                    <a:pt x="58901" y="70094"/>
                    <a:pt x="67270" y="69801"/>
                  </a:cubicBezTo>
                  <a:cubicBezTo>
                    <a:pt x="71978" y="69655"/>
                    <a:pt x="76686" y="69529"/>
                    <a:pt x="81352" y="69257"/>
                  </a:cubicBezTo>
                  <a:cubicBezTo>
                    <a:pt x="81415" y="69257"/>
                    <a:pt x="81436" y="69236"/>
                    <a:pt x="81456" y="69236"/>
                  </a:cubicBezTo>
                  <a:cubicBezTo>
                    <a:pt x="81749" y="69655"/>
                    <a:pt x="81854" y="70178"/>
                    <a:pt x="81645" y="70638"/>
                  </a:cubicBezTo>
                  <a:lnTo>
                    <a:pt x="81645" y="70680"/>
                  </a:lnTo>
                  <a:cubicBezTo>
                    <a:pt x="81624" y="70680"/>
                    <a:pt x="81603" y="70638"/>
                    <a:pt x="81561" y="70638"/>
                  </a:cubicBezTo>
                  <a:cubicBezTo>
                    <a:pt x="68692" y="70671"/>
                    <a:pt x="55822" y="71078"/>
                    <a:pt x="42953" y="71078"/>
                  </a:cubicBezTo>
                  <a:cubicBezTo>
                    <a:pt x="39167" y="71078"/>
                    <a:pt x="35381" y="71043"/>
                    <a:pt x="31596" y="70952"/>
                  </a:cubicBezTo>
                  <a:cubicBezTo>
                    <a:pt x="27286" y="70856"/>
                    <a:pt x="22994" y="70568"/>
                    <a:pt x="18687" y="70568"/>
                  </a:cubicBezTo>
                  <a:cubicBezTo>
                    <a:pt x="18289" y="70568"/>
                    <a:pt x="17891" y="70570"/>
                    <a:pt x="17493" y="70576"/>
                  </a:cubicBezTo>
                  <a:cubicBezTo>
                    <a:pt x="17326" y="70576"/>
                    <a:pt x="17326" y="70806"/>
                    <a:pt x="17493" y="70827"/>
                  </a:cubicBezTo>
                  <a:cubicBezTo>
                    <a:pt x="21594" y="71329"/>
                    <a:pt x="25779" y="71371"/>
                    <a:pt x="29922" y="71475"/>
                  </a:cubicBezTo>
                  <a:cubicBezTo>
                    <a:pt x="34044" y="71580"/>
                    <a:pt x="38207" y="71664"/>
                    <a:pt x="42329" y="71684"/>
                  </a:cubicBezTo>
                  <a:cubicBezTo>
                    <a:pt x="44003" y="71697"/>
                    <a:pt x="45677" y="71703"/>
                    <a:pt x="47351" y="71703"/>
                  </a:cubicBezTo>
                  <a:cubicBezTo>
                    <a:pt x="54047" y="71703"/>
                    <a:pt x="60742" y="71609"/>
                    <a:pt x="67438" y="71475"/>
                  </a:cubicBezTo>
                  <a:cubicBezTo>
                    <a:pt x="72145" y="71371"/>
                    <a:pt x="76853" y="71329"/>
                    <a:pt x="81540" y="71120"/>
                  </a:cubicBezTo>
                  <a:cubicBezTo>
                    <a:pt x="81645" y="71120"/>
                    <a:pt x="81708" y="71057"/>
                    <a:pt x="81728" y="70994"/>
                  </a:cubicBezTo>
                  <a:cubicBezTo>
                    <a:pt x="81759" y="71009"/>
                    <a:pt x="81795" y="71019"/>
                    <a:pt x="81831" y="71019"/>
                  </a:cubicBezTo>
                  <a:cubicBezTo>
                    <a:pt x="81893" y="71019"/>
                    <a:pt x="81953" y="70990"/>
                    <a:pt x="81980" y="70910"/>
                  </a:cubicBezTo>
                  <a:cubicBezTo>
                    <a:pt x="82377" y="70199"/>
                    <a:pt x="82273" y="69257"/>
                    <a:pt x="81666" y="68713"/>
                  </a:cubicBezTo>
                  <a:cubicBezTo>
                    <a:pt x="81605" y="68659"/>
                    <a:pt x="81541" y="68636"/>
                    <a:pt x="81481" y="68636"/>
                  </a:cubicBezTo>
                  <a:cubicBezTo>
                    <a:pt x="81334" y="68636"/>
                    <a:pt x="81211" y="68774"/>
                    <a:pt x="81226" y="68923"/>
                  </a:cubicBezTo>
                  <a:lnTo>
                    <a:pt x="80996" y="68923"/>
                  </a:lnTo>
                  <a:cubicBezTo>
                    <a:pt x="81080" y="68839"/>
                    <a:pt x="81101" y="68734"/>
                    <a:pt x="81017" y="68630"/>
                  </a:cubicBezTo>
                  <a:cubicBezTo>
                    <a:pt x="79448" y="66035"/>
                    <a:pt x="78988" y="63043"/>
                    <a:pt x="79092" y="60030"/>
                  </a:cubicBezTo>
                  <a:cubicBezTo>
                    <a:pt x="79197" y="57205"/>
                    <a:pt x="79615" y="54171"/>
                    <a:pt x="81624" y="52016"/>
                  </a:cubicBezTo>
                  <a:cubicBezTo>
                    <a:pt x="81812" y="52016"/>
                    <a:pt x="81959" y="52058"/>
                    <a:pt x="82147" y="52058"/>
                  </a:cubicBezTo>
                  <a:cubicBezTo>
                    <a:pt x="82231" y="52058"/>
                    <a:pt x="82293" y="51995"/>
                    <a:pt x="82335" y="51954"/>
                  </a:cubicBezTo>
                  <a:cubicBezTo>
                    <a:pt x="82351" y="51954"/>
                    <a:pt x="82367" y="51955"/>
                    <a:pt x="82383" y="51955"/>
                  </a:cubicBezTo>
                  <a:cubicBezTo>
                    <a:pt x="83318" y="51955"/>
                    <a:pt x="83894" y="50748"/>
                    <a:pt x="83298" y="50008"/>
                  </a:cubicBezTo>
                  <a:lnTo>
                    <a:pt x="83214" y="49924"/>
                  </a:lnTo>
                  <a:cubicBezTo>
                    <a:pt x="83089" y="46534"/>
                    <a:pt x="82712" y="43166"/>
                    <a:pt x="82482" y="39776"/>
                  </a:cubicBezTo>
                  <a:cubicBezTo>
                    <a:pt x="84783" y="38458"/>
                    <a:pt x="87085" y="37119"/>
                    <a:pt x="89345" y="35738"/>
                  </a:cubicBezTo>
                  <a:cubicBezTo>
                    <a:pt x="89468" y="35649"/>
                    <a:pt x="89398" y="35442"/>
                    <a:pt x="89260" y="35442"/>
                  </a:cubicBezTo>
                  <a:cubicBezTo>
                    <a:pt x="89235" y="35442"/>
                    <a:pt x="89207" y="35449"/>
                    <a:pt x="89177" y="35466"/>
                  </a:cubicBezTo>
                  <a:cubicBezTo>
                    <a:pt x="82147" y="39085"/>
                    <a:pt x="75326" y="43124"/>
                    <a:pt x="68442" y="46995"/>
                  </a:cubicBezTo>
                  <a:cubicBezTo>
                    <a:pt x="65031" y="48941"/>
                    <a:pt x="61621" y="50824"/>
                    <a:pt x="58210" y="52790"/>
                  </a:cubicBezTo>
                  <a:cubicBezTo>
                    <a:pt x="56725" y="53648"/>
                    <a:pt x="55260" y="54527"/>
                    <a:pt x="53879" y="55573"/>
                  </a:cubicBezTo>
                  <a:cubicBezTo>
                    <a:pt x="52645" y="56515"/>
                    <a:pt x="51410" y="57498"/>
                    <a:pt x="49925" y="57938"/>
                  </a:cubicBezTo>
                  <a:cubicBezTo>
                    <a:pt x="49904" y="57917"/>
                    <a:pt x="49841" y="57875"/>
                    <a:pt x="49820" y="57854"/>
                  </a:cubicBezTo>
                  <a:cubicBezTo>
                    <a:pt x="47874" y="57247"/>
                    <a:pt x="46807" y="55406"/>
                    <a:pt x="46347" y="53523"/>
                  </a:cubicBezTo>
                  <a:cubicBezTo>
                    <a:pt x="46075" y="52477"/>
                    <a:pt x="45949" y="51368"/>
                    <a:pt x="45991" y="50280"/>
                  </a:cubicBezTo>
                  <a:cubicBezTo>
                    <a:pt x="45991" y="50014"/>
                    <a:pt x="46571" y="46927"/>
                    <a:pt x="46753" y="46927"/>
                  </a:cubicBezTo>
                  <a:cubicBezTo>
                    <a:pt x="46757" y="46927"/>
                    <a:pt x="46761" y="46929"/>
                    <a:pt x="46765" y="46932"/>
                  </a:cubicBezTo>
                  <a:cubicBezTo>
                    <a:pt x="46783" y="46942"/>
                    <a:pt x="46801" y="46947"/>
                    <a:pt x="46818" y="46947"/>
                  </a:cubicBezTo>
                  <a:cubicBezTo>
                    <a:pt x="46906" y="46947"/>
                    <a:pt x="46985" y="46831"/>
                    <a:pt x="46933" y="46744"/>
                  </a:cubicBezTo>
                  <a:cubicBezTo>
                    <a:pt x="51473" y="43124"/>
                    <a:pt x="56599" y="40801"/>
                    <a:pt x="61830" y="38374"/>
                  </a:cubicBezTo>
                  <a:lnTo>
                    <a:pt x="62793" y="38374"/>
                  </a:lnTo>
                  <a:cubicBezTo>
                    <a:pt x="60282" y="39546"/>
                    <a:pt x="57813" y="40906"/>
                    <a:pt x="55407" y="42266"/>
                  </a:cubicBezTo>
                  <a:cubicBezTo>
                    <a:pt x="52770" y="43751"/>
                    <a:pt x="50029" y="45216"/>
                    <a:pt x="47602" y="46995"/>
                  </a:cubicBezTo>
                  <a:cubicBezTo>
                    <a:pt x="47581" y="46988"/>
                    <a:pt x="47556" y="46983"/>
                    <a:pt x="47530" y="46983"/>
                  </a:cubicBezTo>
                  <a:cubicBezTo>
                    <a:pt x="47479" y="46983"/>
                    <a:pt x="47428" y="47002"/>
                    <a:pt x="47414" y="47057"/>
                  </a:cubicBezTo>
                  <a:cubicBezTo>
                    <a:pt x="47330" y="47204"/>
                    <a:pt x="47246" y="47392"/>
                    <a:pt x="47184" y="47560"/>
                  </a:cubicBezTo>
                  <a:cubicBezTo>
                    <a:pt x="47142" y="47580"/>
                    <a:pt x="47100" y="47622"/>
                    <a:pt x="47100" y="47685"/>
                  </a:cubicBezTo>
                  <a:cubicBezTo>
                    <a:pt x="47016" y="47894"/>
                    <a:pt x="46974" y="48124"/>
                    <a:pt x="46912" y="48355"/>
                  </a:cubicBezTo>
                  <a:cubicBezTo>
                    <a:pt x="46096" y="51389"/>
                    <a:pt x="47288" y="55301"/>
                    <a:pt x="49904" y="56996"/>
                  </a:cubicBezTo>
                  <a:cubicBezTo>
                    <a:pt x="49937" y="57016"/>
                    <a:pt x="49971" y="57025"/>
                    <a:pt x="50003" y="57025"/>
                  </a:cubicBezTo>
                  <a:cubicBezTo>
                    <a:pt x="50176" y="57025"/>
                    <a:pt x="50316" y="56778"/>
                    <a:pt x="50176" y="56619"/>
                  </a:cubicBezTo>
                  <a:cubicBezTo>
                    <a:pt x="50029" y="56473"/>
                    <a:pt x="49862" y="56285"/>
                    <a:pt x="49715" y="56138"/>
                  </a:cubicBezTo>
                  <a:cubicBezTo>
                    <a:pt x="49757" y="56138"/>
                    <a:pt x="49820" y="56096"/>
                    <a:pt x="49841" y="56075"/>
                  </a:cubicBezTo>
                  <a:cubicBezTo>
                    <a:pt x="49966" y="56285"/>
                    <a:pt x="50134" y="56494"/>
                    <a:pt x="50259" y="56703"/>
                  </a:cubicBezTo>
                  <a:lnTo>
                    <a:pt x="50280" y="56724"/>
                  </a:lnTo>
                  <a:cubicBezTo>
                    <a:pt x="50178" y="56860"/>
                    <a:pt x="50269" y="57051"/>
                    <a:pt x="50419" y="57051"/>
                  </a:cubicBezTo>
                  <a:cubicBezTo>
                    <a:pt x="50454" y="57051"/>
                    <a:pt x="50492" y="57041"/>
                    <a:pt x="50531" y="57017"/>
                  </a:cubicBezTo>
                  <a:cubicBezTo>
                    <a:pt x="56641" y="53251"/>
                    <a:pt x="62688" y="49380"/>
                    <a:pt x="68881" y="45781"/>
                  </a:cubicBezTo>
                  <a:cubicBezTo>
                    <a:pt x="74845" y="42287"/>
                    <a:pt x="80912" y="38981"/>
                    <a:pt x="86980" y="35675"/>
                  </a:cubicBezTo>
                  <a:cubicBezTo>
                    <a:pt x="86998" y="35678"/>
                    <a:pt x="87015" y="35680"/>
                    <a:pt x="87031" y="35680"/>
                  </a:cubicBezTo>
                  <a:cubicBezTo>
                    <a:pt x="87111" y="35680"/>
                    <a:pt x="87172" y="35637"/>
                    <a:pt x="87190" y="35549"/>
                  </a:cubicBezTo>
                  <a:cubicBezTo>
                    <a:pt x="87357" y="35466"/>
                    <a:pt x="87524" y="35361"/>
                    <a:pt x="87692" y="35277"/>
                  </a:cubicBezTo>
                  <a:cubicBezTo>
                    <a:pt x="87801" y="35223"/>
                    <a:pt x="87736" y="35057"/>
                    <a:pt x="87620" y="35057"/>
                  </a:cubicBezTo>
                  <a:cubicBezTo>
                    <a:pt x="87603" y="35057"/>
                    <a:pt x="87585" y="35060"/>
                    <a:pt x="87566" y="35068"/>
                  </a:cubicBezTo>
                  <a:lnTo>
                    <a:pt x="87085" y="35319"/>
                  </a:lnTo>
                  <a:cubicBezTo>
                    <a:pt x="86332" y="34629"/>
                    <a:pt x="85704" y="34001"/>
                    <a:pt x="85306" y="33143"/>
                  </a:cubicBezTo>
                  <a:lnTo>
                    <a:pt x="85306" y="33143"/>
                  </a:lnTo>
                  <a:cubicBezTo>
                    <a:pt x="86729" y="33876"/>
                    <a:pt x="88131" y="34587"/>
                    <a:pt x="89575" y="35236"/>
                  </a:cubicBezTo>
                  <a:cubicBezTo>
                    <a:pt x="89742" y="35236"/>
                    <a:pt x="89910" y="35026"/>
                    <a:pt x="89763" y="34901"/>
                  </a:cubicBezTo>
                  <a:cubicBezTo>
                    <a:pt x="88403" y="33855"/>
                    <a:pt x="86750" y="32955"/>
                    <a:pt x="85097" y="32453"/>
                  </a:cubicBezTo>
                  <a:lnTo>
                    <a:pt x="85076" y="32453"/>
                  </a:lnTo>
                  <a:cubicBezTo>
                    <a:pt x="85014" y="32306"/>
                    <a:pt x="84972" y="32118"/>
                    <a:pt x="84951" y="31930"/>
                  </a:cubicBezTo>
                  <a:cubicBezTo>
                    <a:pt x="84658" y="30507"/>
                    <a:pt x="84867" y="28896"/>
                    <a:pt x="85055" y="27431"/>
                  </a:cubicBezTo>
                  <a:cubicBezTo>
                    <a:pt x="85327" y="27201"/>
                    <a:pt x="85599" y="26950"/>
                    <a:pt x="85809" y="26657"/>
                  </a:cubicBezTo>
                  <a:cubicBezTo>
                    <a:pt x="86164" y="26155"/>
                    <a:pt x="86227" y="25339"/>
                    <a:pt x="85516" y="25339"/>
                  </a:cubicBezTo>
                  <a:cubicBezTo>
                    <a:pt x="85537" y="25234"/>
                    <a:pt x="85516" y="25129"/>
                    <a:pt x="85474" y="25088"/>
                  </a:cubicBezTo>
                  <a:cubicBezTo>
                    <a:pt x="85516" y="25088"/>
                    <a:pt x="85537" y="25109"/>
                    <a:pt x="85599" y="25109"/>
                  </a:cubicBezTo>
                  <a:cubicBezTo>
                    <a:pt x="85620" y="25109"/>
                    <a:pt x="85683" y="25067"/>
                    <a:pt x="85620" y="25025"/>
                  </a:cubicBezTo>
                  <a:cubicBezTo>
                    <a:pt x="82586" y="23497"/>
                    <a:pt x="79134" y="22619"/>
                    <a:pt x="75912" y="21552"/>
                  </a:cubicBezTo>
                  <a:cubicBezTo>
                    <a:pt x="72836" y="20526"/>
                    <a:pt x="69091" y="19836"/>
                    <a:pt x="66580" y="17639"/>
                  </a:cubicBezTo>
                  <a:cubicBezTo>
                    <a:pt x="66538" y="17576"/>
                    <a:pt x="66454" y="17576"/>
                    <a:pt x="66371" y="17576"/>
                  </a:cubicBezTo>
                  <a:cubicBezTo>
                    <a:pt x="64822" y="16007"/>
                    <a:pt x="63337" y="14396"/>
                    <a:pt x="61872" y="12764"/>
                  </a:cubicBezTo>
                  <a:cubicBezTo>
                    <a:pt x="60093" y="10776"/>
                    <a:pt x="58378" y="8746"/>
                    <a:pt x="56662" y="6654"/>
                  </a:cubicBezTo>
                  <a:cubicBezTo>
                    <a:pt x="54883" y="4478"/>
                    <a:pt x="53293" y="2113"/>
                    <a:pt x="51389" y="84"/>
                  </a:cubicBezTo>
                  <a:cubicBezTo>
                    <a:pt x="51326" y="21"/>
                    <a:pt x="51264" y="0"/>
                    <a:pt x="511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1"/>
            <p:cNvSpPr/>
            <p:nvPr/>
          </p:nvSpPr>
          <p:spPr>
            <a:xfrm>
              <a:off x="1757125" y="4508875"/>
              <a:ext cx="1600" cy="9850"/>
            </a:xfrm>
            <a:custGeom>
              <a:avLst/>
              <a:gdLst/>
              <a:ahLst/>
              <a:cxnLst/>
              <a:rect l="l" t="t" r="r" b="b"/>
              <a:pathLst>
                <a:path w="64" h="394" extrusionOk="0">
                  <a:moveTo>
                    <a:pt x="32" y="1"/>
                  </a:moveTo>
                  <a:cubicBezTo>
                    <a:pt x="16" y="1"/>
                    <a:pt x="0" y="11"/>
                    <a:pt x="0" y="32"/>
                  </a:cubicBezTo>
                  <a:lnTo>
                    <a:pt x="0" y="346"/>
                  </a:lnTo>
                  <a:cubicBezTo>
                    <a:pt x="0" y="377"/>
                    <a:pt x="16" y="393"/>
                    <a:pt x="32" y="393"/>
                  </a:cubicBezTo>
                  <a:cubicBezTo>
                    <a:pt x="47" y="393"/>
                    <a:pt x="63" y="377"/>
                    <a:pt x="63" y="346"/>
                  </a:cubicBezTo>
                  <a:lnTo>
                    <a:pt x="63" y="32"/>
                  </a:lnTo>
                  <a:cubicBezTo>
                    <a:pt x="63" y="11"/>
                    <a:pt x="47" y="1"/>
                    <a:pt x="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1"/>
            <p:cNvSpPr/>
            <p:nvPr/>
          </p:nvSpPr>
          <p:spPr>
            <a:xfrm>
              <a:off x="2943500" y="4526025"/>
              <a:ext cx="438375" cy="30225"/>
            </a:xfrm>
            <a:custGeom>
              <a:avLst/>
              <a:gdLst/>
              <a:ahLst/>
              <a:cxnLst/>
              <a:rect l="l" t="t" r="r" b="b"/>
              <a:pathLst>
                <a:path w="17535" h="1209" extrusionOk="0">
                  <a:moveTo>
                    <a:pt x="15265" y="0"/>
                  </a:moveTo>
                  <a:cubicBezTo>
                    <a:pt x="13005" y="0"/>
                    <a:pt x="10706" y="224"/>
                    <a:pt x="8516" y="351"/>
                  </a:cubicBezTo>
                  <a:cubicBezTo>
                    <a:pt x="5712" y="497"/>
                    <a:pt x="2867" y="685"/>
                    <a:pt x="84" y="1083"/>
                  </a:cubicBezTo>
                  <a:cubicBezTo>
                    <a:pt x="0" y="1083"/>
                    <a:pt x="42" y="1208"/>
                    <a:pt x="105" y="1208"/>
                  </a:cubicBezTo>
                  <a:cubicBezTo>
                    <a:pt x="2992" y="1020"/>
                    <a:pt x="5859" y="769"/>
                    <a:pt x="8767" y="602"/>
                  </a:cubicBezTo>
                  <a:cubicBezTo>
                    <a:pt x="11654" y="455"/>
                    <a:pt x="14584" y="581"/>
                    <a:pt x="17429" y="267"/>
                  </a:cubicBezTo>
                  <a:cubicBezTo>
                    <a:pt x="17513" y="246"/>
                    <a:pt x="17534" y="79"/>
                    <a:pt x="17408" y="79"/>
                  </a:cubicBezTo>
                  <a:cubicBezTo>
                    <a:pt x="16701" y="23"/>
                    <a:pt x="15985" y="0"/>
                    <a:pt x="15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1"/>
            <p:cNvSpPr/>
            <p:nvPr/>
          </p:nvSpPr>
          <p:spPr>
            <a:xfrm>
              <a:off x="2186575" y="4444225"/>
              <a:ext cx="1193725" cy="16400"/>
            </a:xfrm>
            <a:custGeom>
              <a:avLst/>
              <a:gdLst/>
              <a:ahLst/>
              <a:cxnLst/>
              <a:rect l="l" t="t" r="r" b="b"/>
              <a:pathLst>
                <a:path w="47749" h="656" extrusionOk="0">
                  <a:moveTo>
                    <a:pt x="46031" y="1"/>
                  </a:moveTo>
                  <a:cubicBezTo>
                    <a:pt x="38620" y="1"/>
                    <a:pt x="31225" y="135"/>
                    <a:pt x="23812" y="233"/>
                  </a:cubicBezTo>
                  <a:cubicBezTo>
                    <a:pt x="15903" y="317"/>
                    <a:pt x="7993" y="296"/>
                    <a:pt x="63" y="505"/>
                  </a:cubicBezTo>
                  <a:cubicBezTo>
                    <a:pt x="1" y="505"/>
                    <a:pt x="1" y="631"/>
                    <a:pt x="63" y="631"/>
                  </a:cubicBezTo>
                  <a:cubicBezTo>
                    <a:pt x="1750" y="648"/>
                    <a:pt x="3435" y="656"/>
                    <a:pt x="5120" y="656"/>
                  </a:cubicBezTo>
                  <a:cubicBezTo>
                    <a:pt x="11357" y="656"/>
                    <a:pt x="17584" y="554"/>
                    <a:pt x="23812" y="505"/>
                  </a:cubicBezTo>
                  <a:cubicBezTo>
                    <a:pt x="31491" y="442"/>
                    <a:pt x="39128" y="484"/>
                    <a:pt x="46786" y="338"/>
                  </a:cubicBezTo>
                  <a:cubicBezTo>
                    <a:pt x="46807" y="379"/>
                    <a:pt x="46849" y="400"/>
                    <a:pt x="46890" y="400"/>
                  </a:cubicBezTo>
                  <a:cubicBezTo>
                    <a:pt x="47121" y="379"/>
                    <a:pt x="47330" y="379"/>
                    <a:pt x="47581" y="338"/>
                  </a:cubicBezTo>
                  <a:cubicBezTo>
                    <a:pt x="47748" y="296"/>
                    <a:pt x="47748" y="45"/>
                    <a:pt x="47581" y="3"/>
                  </a:cubicBezTo>
                  <a:cubicBezTo>
                    <a:pt x="47064" y="1"/>
                    <a:pt x="46548" y="1"/>
                    <a:pt x="460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1"/>
            <p:cNvSpPr/>
            <p:nvPr/>
          </p:nvSpPr>
          <p:spPr>
            <a:xfrm>
              <a:off x="2762500" y="4349075"/>
              <a:ext cx="352575" cy="23575"/>
            </a:xfrm>
            <a:custGeom>
              <a:avLst/>
              <a:gdLst/>
              <a:ahLst/>
              <a:cxnLst/>
              <a:rect l="l" t="t" r="r" b="b"/>
              <a:pathLst>
                <a:path w="14103" h="943" extrusionOk="0">
                  <a:moveTo>
                    <a:pt x="13977" y="1"/>
                  </a:moveTo>
                  <a:cubicBezTo>
                    <a:pt x="11634" y="1"/>
                    <a:pt x="9311" y="231"/>
                    <a:pt x="7010" y="356"/>
                  </a:cubicBezTo>
                  <a:cubicBezTo>
                    <a:pt x="4687" y="503"/>
                    <a:pt x="2344" y="607"/>
                    <a:pt x="63" y="838"/>
                  </a:cubicBezTo>
                  <a:cubicBezTo>
                    <a:pt x="0" y="838"/>
                    <a:pt x="0" y="942"/>
                    <a:pt x="63" y="942"/>
                  </a:cubicBezTo>
                  <a:cubicBezTo>
                    <a:pt x="2386" y="900"/>
                    <a:pt x="4708" y="754"/>
                    <a:pt x="7010" y="628"/>
                  </a:cubicBezTo>
                  <a:cubicBezTo>
                    <a:pt x="9332" y="482"/>
                    <a:pt x="11676" y="461"/>
                    <a:pt x="13977" y="231"/>
                  </a:cubicBezTo>
                  <a:cubicBezTo>
                    <a:pt x="14103" y="210"/>
                    <a:pt x="14103" y="1"/>
                    <a:pt x="13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1"/>
            <p:cNvSpPr/>
            <p:nvPr/>
          </p:nvSpPr>
          <p:spPr>
            <a:xfrm>
              <a:off x="2914200" y="4313500"/>
              <a:ext cx="460325" cy="17025"/>
            </a:xfrm>
            <a:custGeom>
              <a:avLst/>
              <a:gdLst/>
              <a:ahLst/>
              <a:cxnLst/>
              <a:rect l="l" t="t" r="r" b="b"/>
              <a:pathLst>
                <a:path w="18413" h="681" extrusionOk="0">
                  <a:moveTo>
                    <a:pt x="105" y="1"/>
                  </a:moveTo>
                  <a:cubicBezTo>
                    <a:pt x="0" y="1"/>
                    <a:pt x="0" y="147"/>
                    <a:pt x="105" y="168"/>
                  </a:cubicBezTo>
                  <a:cubicBezTo>
                    <a:pt x="3118" y="503"/>
                    <a:pt x="6152" y="629"/>
                    <a:pt x="9186" y="670"/>
                  </a:cubicBezTo>
                  <a:cubicBezTo>
                    <a:pt x="9917" y="676"/>
                    <a:pt x="10651" y="681"/>
                    <a:pt x="11387" y="681"/>
                  </a:cubicBezTo>
                  <a:cubicBezTo>
                    <a:pt x="13686" y="681"/>
                    <a:pt x="16000" y="631"/>
                    <a:pt x="18267" y="378"/>
                  </a:cubicBezTo>
                  <a:cubicBezTo>
                    <a:pt x="18407" y="317"/>
                    <a:pt x="18413" y="104"/>
                    <a:pt x="18285" y="104"/>
                  </a:cubicBezTo>
                  <a:cubicBezTo>
                    <a:pt x="18279" y="104"/>
                    <a:pt x="18273" y="105"/>
                    <a:pt x="18267" y="106"/>
                  </a:cubicBezTo>
                  <a:cubicBezTo>
                    <a:pt x="15344" y="166"/>
                    <a:pt x="12478" y="379"/>
                    <a:pt x="9579" y="379"/>
                  </a:cubicBezTo>
                  <a:cubicBezTo>
                    <a:pt x="9448" y="379"/>
                    <a:pt x="9317" y="378"/>
                    <a:pt x="9186" y="378"/>
                  </a:cubicBezTo>
                  <a:cubicBezTo>
                    <a:pt x="6152" y="357"/>
                    <a:pt x="3139" y="168"/>
                    <a:pt x="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1"/>
            <p:cNvSpPr/>
            <p:nvPr/>
          </p:nvSpPr>
          <p:spPr>
            <a:xfrm>
              <a:off x="2247250" y="3812600"/>
              <a:ext cx="948925" cy="15500"/>
            </a:xfrm>
            <a:custGeom>
              <a:avLst/>
              <a:gdLst/>
              <a:ahLst/>
              <a:cxnLst/>
              <a:rect l="l" t="t" r="r" b="b"/>
              <a:pathLst>
                <a:path w="37957" h="620" extrusionOk="0">
                  <a:moveTo>
                    <a:pt x="21538" y="0"/>
                  </a:moveTo>
                  <a:cubicBezTo>
                    <a:pt x="14380" y="0"/>
                    <a:pt x="7212" y="176"/>
                    <a:pt x="84" y="473"/>
                  </a:cubicBezTo>
                  <a:cubicBezTo>
                    <a:pt x="1" y="473"/>
                    <a:pt x="1" y="620"/>
                    <a:pt x="84" y="620"/>
                  </a:cubicBezTo>
                  <a:cubicBezTo>
                    <a:pt x="6223" y="477"/>
                    <a:pt x="12358" y="424"/>
                    <a:pt x="18492" y="424"/>
                  </a:cubicBezTo>
                  <a:cubicBezTo>
                    <a:pt x="24922" y="424"/>
                    <a:pt x="31353" y="482"/>
                    <a:pt x="37789" y="557"/>
                  </a:cubicBezTo>
                  <a:cubicBezTo>
                    <a:pt x="37956" y="557"/>
                    <a:pt x="37956" y="327"/>
                    <a:pt x="37789" y="327"/>
                  </a:cubicBezTo>
                  <a:cubicBezTo>
                    <a:pt x="32392" y="101"/>
                    <a:pt x="26968" y="0"/>
                    <a:pt x="215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1"/>
            <p:cNvSpPr/>
            <p:nvPr/>
          </p:nvSpPr>
          <p:spPr>
            <a:xfrm>
              <a:off x="2017100" y="3784925"/>
              <a:ext cx="344725" cy="10350"/>
            </a:xfrm>
            <a:custGeom>
              <a:avLst/>
              <a:gdLst/>
              <a:ahLst/>
              <a:cxnLst/>
              <a:rect l="l" t="t" r="r" b="b"/>
              <a:pathLst>
                <a:path w="13789" h="414" extrusionOk="0">
                  <a:moveTo>
                    <a:pt x="10237" y="0"/>
                  </a:moveTo>
                  <a:cubicBezTo>
                    <a:pt x="6845" y="0"/>
                    <a:pt x="3425" y="137"/>
                    <a:pt x="63" y="262"/>
                  </a:cubicBezTo>
                  <a:cubicBezTo>
                    <a:pt x="0" y="262"/>
                    <a:pt x="0" y="346"/>
                    <a:pt x="63" y="346"/>
                  </a:cubicBezTo>
                  <a:cubicBezTo>
                    <a:pt x="2323" y="377"/>
                    <a:pt x="4593" y="414"/>
                    <a:pt x="6863" y="414"/>
                  </a:cubicBezTo>
                  <a:cubicBezTo>
                    <a:pt x="9133" y="414"/>
                    <a:pt x="11404" y="377"/>
                    <a:pt x="13663" y="262"/>
                  </a:cubicBezTo>
                  <a:cubicBezTo>
                    <a:pt x="13789" y="220"/>
                    <a:pt x="13789" y="53"/>
                    <a:pt x="13663" y="53"/>
                  </a:cubicBezTo>
                  <a:cubicBezTo>
                    <a:pt x="12527" y="16"/>
                    <a:pt x="11383" y="0"/>
                    <a:pt x="10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1"/>
            <p:cNvSpPr/>
            <p:nvPr/>
          </p:nvSpPr>
          <p:spPr>
            <a:xfrm>
              <a:off x="2610800" y="3742300"/>
              <a:ext cx="581175" cy="11175"/>
            </a:xfrm>
            <a:custGeom>
              <a:avLst/>
              <a:gdLst/>
              <a:ahLst/>
              <a:cxnLst/>
              <a:rect l="l" t="t" r="r" b="b"/>
              <a:pathLst>
                <a:path w="23247" h="447" extrusionOk="0">
                  <a:moveTo>
                    <a:pt x="105" y="0"/>
                  </a:moveTo>
                  <a:cubicBezTo>
                    <a:pt x="1" y="0"/>
                    <a:pt x="1" y="126"/>
                    <a:pt x="105" y="126"/>
                  </a:cubicBezTo>
                  <a:cubicBezTo>
                    <a:pt x="6960" y="294"/>
                    <a:pt x="13831" y="446"/>
                    <a:pt x="20688" y="446"/>
                  </a:cubicBezTo>
                  <a:cubicBezTo>
                    <a:pt x="21493" y="446"/>
                    <a:pt x="22297" y="444"/>
                    <a:pt x="23100" y="440"/>
                  </a:cubicBezTo>
                  <a:cubicBezTo>
                    <a:pt x="23107" y="441"/>
                    <a:pt x="23113" y="441"/>
                    <a:pt x="23119" y="441"/>
                  </a:cubicBezTo>
                  <a:cubicBezTo>
                    <a:pt x="23246" y="441"/>
                    <a:pt x="23240" y="230"/>
                    <a:pt x="23100" y="230"/>
                  </a:cubicBezTo>
                  <a:cubicBezTo>
                    <a:pt x="15442" y="21"/>
                    <a:pt x="7763" y="0"/>
                    <a:pt x="1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1"/>
            <p:cNvSpPr/>
            <p:nvPr/>
          </p:nvSpPr>
          <p:spPr>
            <a:xfrm>
              <a:off x="2133225" y="3713725"/>
              <a:ext cx="945250" cy="10800"/>
            </a:xfrm>
            <a:custGeom>
              <a:avLst/>
              <a:gdLst/>
              <a:ahLst/>
              <a:cxnLst/>
              <a:rect l="l" t="t" r="r" b="b"/>
              <a:pathLst>
                <a:path w="37810" h="432" extrusionOk="0">
                  <a:moveTo>
                    <a:pt x="35445" y="0"/>
                  </a:moveTo>
                  <a:cubicBezTo>
                    <a:pt x="33012" y="0"/>
                    <a:pt x="30582" y="102"/>
                    <a:pt x="28164" y="118"/>
                  </a:cubicBezTo>
                  <a:cubicBezTo>
                    <a:pt x="25067" y="139"/>
                    <a:pt x="21991" y="181"/>
                    <a:pt x="18873" y="181"/>
                  </a:cubicBezTo>
                  <a:cubicBezTo>
                    <a:pt x="17932" y="184"/>
                    <a:pt x="16990" y="185"/>
                    <a:pt x="16048" y="185"/>
                  </a:cubicBezTo>
                  <a:cubicBezTo>
                    <a:pt x="12367" y="185"/>
                    <a:pt x="8680" y="166"/>
                    <a:pt x="4997" y="166"/>
                  </a:cubicBezTo>
                  <a:cubicBezTo>
                    <a:pt x="3358" y="166"/>
                    <a:pt x="1721" y="170"/>
                    <a:pt x="84" y="181"/>
                  </a:cubicBezTo>
                  <a:cubicBezTo>
                    <a:pt x="0" y="181"/>
                    <a:pt x="0" y="285"/>
                    <a:pt x="84" y="285"/>
                  </a:cubicBezTo>
                  <a:cubicBezTo>
                    <a:pt x="6340" y="432"/>
                    <a:pt x="12617" y="432"/>
                    <a:pt x="18873" y="432"/>
                  </a:cubicBezTo>
                  <a:cubicBezTo>
                    <a:pt x="21949" y="432"/>
                    <a:pt x="25046" y="411"/>
                    <a:pt x="28164" y="390"/>
                  </a:cubicBezTo>
                  <a:cubicBezTo>
                    <a:pt x="28848" y="381"/>
                    <a:pt x="29533" y="379"/>
                    <a:pt x="30219" y="379"/>
                  </a:cubicBezTo>
                  <a:cubicBezTo>
                    <a:pt x="30863" y="379"/>
                    <a:pt x="31507" y="381"/>
                    <a:pt x="32152" y="381"/>
                  </a:cubicBezTo>
                  <a:cubicBezTo>
                    <a:pt x="33993" y="381"/>
                    <a:pt x="35839" y="365"/>
                    <a:pt x="37684" y="244"/>
                  </a:cubicBezTo>
                  <a:cubicBezTo>
                    <a:pt x="37809" y="244"/>
                    <a:pt x="37809" y="55"/>
                    <a:pt x="37684" y="34"/>
                  </a:cubicBezTo>
                  <a:cubicBezTo>
                    <a:pt x="36937" y="10"/>
                    <a:pt x="36191" y="0"/>
                    <a:pt x="354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1"/>
            <p:cNvSpPr/>
            <p:nvPr/>
          </p:nvSpPr>
          <p:spPr>
            <a:xfrm>
              <a:off x="2518225" y="3683400"/>
              <a:ext cx="494850" cy="9525"/>
            </a:xfrm>
            <a:custGeom>
              <a:avLst/>
              <a:gdLst/>
              <a:ahLst/>
              <a:cxnLst/>
              <a:rect l="l" t="t" r="r" b="b"/>
              <a:pathLst>
                <a:path w="19794" h="381" extrusionOk="0">
                  <a:moveTo>
                    <a:pt x="15860" y="0"/>
                  </a:moveTo>
                  <a:cubicBezTo>
                    <a:pt x="13865" y="0"/>
                    <a:pt x="11863" y="55"/>
                    <a:pt x="9876" y="55"/>
                  </a:cubicBezTo>
                  <a:cubicBezTo>
                    <a:pt x="6612" y="55"/>
                    <a:pt x="3348" y="55"/>
                    <a:pt x="63" y="76"/>
                  </a:cubicBezTo>
                  <a:cubicBezTo>
                    <a:pt x="0" y="76"/>
                    <a:pt x="0" y="201"/>
                    <a:pt x="63" y="201"/>
                  </a:cubicBezTo>
                  <a:cubicBezTo>
                    <a:pt x="3348" y="264"/>
                    <a:pt x="6612" y="285"/>
                    <a:pt x="9876" y="306"/>
                  </a:cubicBezTo>
                  <a:cubicBezTo>
                    <a:pt x="12038" y="306"/>
                    <a:pt x="14228" y="380"/>
                    <a:pt x="16415" y="380"/>
                  </a:cubicBezTo>
                  <a:cubicBezTo>
                    <a:pt x="17509" y="380"/>
                    <a:pt x="18601" y="362"/>
                    <a:pt x="19689" y="306"/>
                  </a:cubicBezTo>
                  <a:cubicBezTo>
                    <a:pt x="19794" y="285"/>
                    <a:pt x="19794" y="97"/>
                    <a:pt x="19689" y="97"/>
                  </a:cubicBezTo>
                  <a:cubicBezTo>
                    <a:pt x="18420" y="23"/>
                    <a:pt x="17142" y="0"/>
                    <a:pt x="15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1"/>
            <p:cNvSpPr/>
            <p:nvPr/>
          </p:nvSpPr>
          <p:spPr>
            <a:xfrm>
              <a:off x="2769300" y="3633075"/>
              <a:ext cx="374025" cy="23975"/>
            </a:xfrm>
            <a:custGeom>
              <a:avLst/>
              <a:gdLst/>
              <a:ahLst/>
              <a:cxnLst/>
              <a:rect l="l" t="t" r="r" b="b"/>
              <a:pathLst>
                <a:path w="14961" h="959" extrusionOk="0">
                  <a:moveTo>
                    <a:pt x="10984" y="0"/>
                  </a:moveTo>
                  <a:cubicBezTo>
                    <a:pt x="7335" y="0"/>
                    <a:pt x="3619" y="354"/>
                    <a:pt x="63" y="833"/>
                  </a:cubicBezTo>
                  <a:cubicBezTo>
                    <a:pt x="0" y="833"/>
                    <a:pt x="21" y="959"/>
                    <a:pt x="105" y="959"/>
                  </a:cubicBezTo>
                  <a:cubicBezTo>
                    <a:pt x="5022" y="498"/>
                    <a:pt x="9876" y="478"/>
                    <a:pt x="14814" y="373"/>
                  </a:cubicBezTo>
                  <a:cubicBezTo>
                    <a:pt x="14961" y="373"/>
                    <a:pt x="14961" y="185"/>
                    <a:pt x="14814" y="143"/>
                  </a:cubicBezTo>
                  <a:cubicBezTo>
                    <a:pt x="13553" y="44"/>
                    <a:pt x="12272" y="0"/>
                    <a:pt x="109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1"/>
            <p:cNvSpPr/>
            <p:nvPr/>
          </p:nvSpPr>
          <p:spPr>
            <a:xfrm>
              <a:off x="2707200" y="3915700"/>
              <a:ext cx="497425" cy="282325"/>
            </a:xfrm>
            <a:custGeom>
              <a:avLst/>
              <a:gdLst/>
              <a:ahLst/>
              <a:cxnLst/>
              <a:rect l="l" t="t" r="r" b="b"/>
              <a:pathLst>
                <a:path w="19897" h="11293" extrusionOk="0">
                  <a:moveTo>
                    <a:pt x="19692" y="0"/>
                  </a:moveTo>
                  <a:cubicBezTo>
                    <a:pt x="19676" y="0"/>
                    <a:pt x="19659" y="4"/>
                    <a:pt x="19642" y="11"/>
                  </a:cubicBezTo>
                  <a:lnTo>
                    <a:pt x="9829" y="5577"/>
                  </a:lnTo>
                  <a:cubicBezTo>
                    <a:pt x="6586" y="7418"/>
                    <a:pt x="3154" y="9113"/>
                    <a:pt x="36" y="11205"/>
                  </a:cubicBezTo>
                  <a:cubicBezTo>
                    <a:pt x="0" y="11241"/>
                    <a:pt x="27" y="11293"/>
                    <a:pt x="75" y="11293"/>
                  </a:cubicBezTo>
                  <a:cubicBezTo>
                    <a:pt x="82" y="11293"/>
                    <a:pt x="91" y="11292"/>
                    <a:pt x="99" y="11289"/>
                  </a:cubicBezTo>
                  <a:cubicBezTo>
                    <a:pt x="3489" y="9719"/>
                    <a:pt x="6711" y="7648"/>
                    <a:pt x="9954" y="5786"/>
                  </a:cubicBezTo>
                  <a:cubicBezTo>
                    <a:pt x="13218" y="3945"/>
                    <a:pt x="16503" y="2103"/>
                    <a:pt x="19767" y="241"/>
                  </a:cubicBezTo>
                  <a:cubicBezTo>
                    <a:pt x="19897" y="186"/>
                    <a:pt x="19814" y="0"/>
                    <a:pt x="196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1"/>
            <p:cNvSpPr/>
            <p:nvPr/>
          </p:nvSpPr>
          <p:spPr>
            <a:xfrm>
              <a:off x="2792075" y="3747050"/>
              <a:ext cx="733650" cy="459525"/>
            </a:xfrm>
            <a:custGeom>
              <a:avLst/>
              <a:gdLst/>
              <a:ahLst/>
              <a:cxnLst/>
              <a:rect l="l" t="t" r="r" b="b"/>
              <a:pathLst>
                <a:path w="29346" h="18381" extrusionOk="0">
                  <a:moveTo>
                    <a:pt x="29182" y="0"/>
                  </a:moveTo>
                  <a:cubicBezTo>
                    <a:pt x="29161" y="0"/>
                    <a:pt x="29139" y="6"/>
                    <a:pt x="29115" y="20"/>
                  </a:cubicBezTo>
                  <a:cubicBezTo>
                    <a:pt x="19406" y="6087"/>
                    <a:pt x="9593" y="12030"/>
                    <a:pt x="52" y="18265"/>
                  </a:cubicBezTo>
                  <a:cubicBezTo>
                    <a:pt x="1" y="18316"/>
                    <a:pt x="33" y="18381"/>
                    <a:pt x="69" y="18381"/>
                  </a:cubicBezTo>
                  <a:cubicBezTo>
                    <a:pt x="77" y="18381"/>
                    <a:pt x="86" y="18377"/>
                    <a:pt x="94" y="18370"/>
                  </a:cubicBezTo>
                  <a:cubicBezTo>
                    <a:pt x="9928" y="12511"/>
                    <a:pt x="19532" y="6297"/>
                    <a:pt x="29240" y="229"/>
                  </a:cubicBezTo>
                  <a:cubicBezTo>
                    <a:pt x="29346" y="159"/>
                    <a:pt x="29289" y="0"/>
                    <a:pt x="29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1"/>
            <p:cNvSpPr/>
            <p:nvPr/>
          </p:nvSpPr>
          <p:spPr>
            <a:xfrm>
              <a:off x="3089075" y="3791475"/>
              <a:ext cx="434600" cy="259200"/>
            </a:xfrm>
            <a:custGeom>
              <a:avLst/>
              <a:gdLst/>
              <a:ahLst/>
              <a:cxnLst/>
              <a:rect l="l" t="t" r="r" b="b"/>
              <a:pathLst>
                <a:path w="17384" h="10368" extrusionOk="0">
                  <a:moveTo>
                    <a:pt x="17228" y="0"/>
                  </a:moveTo>
                  <a:cubicBezTo>
                    <a:pt x="17209" y="0"/>
                    <a:pt x="17190" y="6"/>
                    <a:pt x="17172" y="21"/>
                  </a:cubicBezTo>
                  <a:cubicBezTo>
                    <a:pt x="11753" y="3976"/>
                    <a:pt x="5748" y="6800"/>
                    <a:pt x="36" y="10274"/>
                  </a:cubicBezTo>
                  <a:cubicBezTo>
                    <a:pt x="1" y="10291"/>
                    <a:pt x="24" y="10367"/>
                    <a:pt x="70" y="10367"/>
                  </a:cubicBezTo>
                  <a:cubicBezTo>
                    <a:pt x="78" y="10367"/>
                    <a:pt x="88" y="10364"/>
                    <a:pt x="98" y="10357"/>
                  </a:cubicBezTo>
                  <a:cubicBezTo>
                    <a:pt x="3111" y="8851"/>
                    <a:pt x="6020" y="7156"/>
                    <a:pt x="8991" y="5503"/>
                  </a:cubicBezTo>
                  <a:cubicBezTo>
                    <a:pt x="11837" y="3892"/>
                    <a:pt x="14682" y="2218"/>
                    <a:pt x="17298" y="209"/>
                  </a:cubicBezTo>
                  <a:cubicBezTo>
                    <a:pt x="17384" y="140"/>
                    <a:pt x="17314" y="0"/>
                    <a:pt x="17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1"/>
            <p:cNvSpPr/>
            <p:nvPr/>
          </p:nvSpPr>
          <p:spPr>
            <a:xfrm>
              <a:off x="2861375" y="3871150"/>
              <a:ext cx="569550" cy="351900"/>
            </a:xfrm>
            <a:custGeom>
              <a:avLst/>
              <a:gdLst/>
              <a:ahLst/>
              <a:cxnLst/>
              <a:rect l="l" t="t" r="r" b="b"/>
              <a:pathLst>
                <a:path w="22782" h="14076" extrusionOk="0">
                  <a:moveTo>
                    <a:pt x="22645" y="1"/>
                  </a:moveTo>
                  <a:cubicBezTo>
                    <a:pt x="22630" y="1"/>
                    <a:pt x="22614" y="5"/>
                    <a:pt x="22598" y="14"/>
                  </a:cubicBezTo>
                  <a:cubicBezTo>
                    <a:pt x="18831" y="2274"/>
                    <a:pt x="15191" y="4722"/>
                    <a:pt x="11508" y="7087"/>
                  </a:cubicBezTo>
                  <a:cubicBezTo>
                    <a:pt x="9709" y="8237"/>
                    <a:pt x="7867" y="9388"/>
                    <a:pt x="6068" y="10560"/>
                  </a:cubicBezTo>
                  <a:lnTo>
                    <a:pt x="3243" y="12359"/>
                  </a:lnTo>
                  <a:cubicBezTo>
                    <a:pt x="2482" y="12847"/>
                    <a:pt x="1285" y="13989"/>
                    <a:pt x="296" y="13989"/>
                  </a:cubicBezTo>
                  <a:cubicBezTo>
                    <a:pt x="224" y="13989"/>
                    <a:pt x="153" y="13983"/>
                    <a:pt x="84" y="13970"/>
                  </a:cubicBezTo>
                  <a:cubicBezTo>
                    <a:pt x="21" y="13970"/>
                    <a:pt x="0" y="14033"/>
                    <a:pt x="42" y="14033"/>
                  </a:cubicBezTo>
                  <a:cubicBezTo>
                    <a:pt x="160" y="14063"/>
                    <a:pt x="271" y="14076"/>
                    <a:pt x="376" y="14076"/>
                  </a:cubicBezTo>
                  <a:cubicBezTo>
                    <a:pt x="869" y="14076"/>
                    <a:pt x="1247" y="13786"/>
                    <a:pt x="1695" y="13510"/>
                  </a:cubicBezTo>
                  <a:cubicBezTo>
                    <a:pt x="2636" y="12945"/>
                    <a:pt x="3578" y="12338"/>
                    <a:pt x="4520" y="11732"/>
                  </a:cubicBezTo>
                  <a:lnTo>
                    <a:pt x="10566" y="7882"/>
                  </a:lnTo>
                  <a:cubicBezTo>
                    <a:pt x="14584" y="5329"/>
                    <a:pt x="18706" y="2860"/>
                    <a:pt x="22639" y="182"/>
                  </a:cubicBezTo>
                  <a:cubicBezTo>
                    <a:pt x="22781" y="129"/>
                    <a:pt x="22728" y="1"/>
                    <a:pt x="226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1"/>
            <p:cNvSpPr/>
            <p:nvPr/>
          </p:nvSpPr>
          <p:spPr>
            <a:xfrm>
              <a:off x="3262900" y="3692075"/>
              <a:ext cx="249800" cy="140975"/>
            </a:xfrm>
            <a:custGeom>
              <a:avLst/>
              <a:gdLst/>
              <a:ahLst/>
              <a:cxnLst/>
              <a:rect l="l" t="t" r="r" b="b"/>
              <a:pathLst>
                <a:path w="9992" h="5639" extrusionOk="0">
                  <a:moveTo>
                    <a:pt x="9843" y="1"/>
                  </a:moveTo>
                  <a:cubicBezTo>
                    <a:pt x="9823" y="1"/>
                    <a:pt x="9802" y="7"/>
                    <a:pt x="9780" y="22"/>
                  </a:cubicBezTo>
                  <a:cubicBezTo>
                    <a:pt x="6453" y="1695"/>
                    <a:pt x="3210" y="3516"/>
                    <a:pt x="71" y="5504"/>
                  </a:cubicBezTo>
                  <a:cubicBezTo>
                    <a:pt x="1" y="5556"/>
                    <a:pt x="49" y="5639"/>
                    <a:pt x="116" y="5639"/>
                  </a:cubicBezTo>
                  <a:cubicBezTo>
                    <a:pt x="128" y="5639"/>
                    <a:pt x="142" y="5636"/>
                    <a:pt x="155" y="5629"/>
                  </a:cubicBezTo>
                  <a:cubicBezTo>
                    <a:pt x="3335" y="3725"/>
                    <a:pt x="6578" y="1926"/>
                    <a:pt x="9905" y="210"/>
                  </a:cubicBezTo>
                  <a:cubicBezTo>
                    <a:pt x="9992" y="141"/>
                    <a:pt x="9935" y="1"/>
                    <a:pt x="98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1"/>
            <p:cNvSpPr/>
            <p:nvPr/>
          </p:nvSpPr>
          <p:spPr>
            <a:xfrm>
              <a:off x="1911950" y="3466025"/>
              <a:ext cx="69825" cy="52025"/>
            </a:xfrm>
            <a:custGeom>
              <a:avLst/>
              <a:gdLst/>
              <a:ahLst/>
              <a:cxnLst/>
              <a:rect l="l" t="t" r="r" b="b"/>
              <a:pathLst>
                <a:path w="2793" h="2081" extrusionOk="0">
                  <a:moveTo>
                    <a:pt x="30" y="0"/>
                  </a:moveTo>
                  <a:cubicBezTo>
                    <a:pt x="1" y="0"/>
                    <a:pt x="3" y="69"/>
                    <a:pt x="22" y="87"/>
                  </a:cubicBezTo>
                  <a:cubicBezTo>
                    <a:pt x="761" y="632"/>
                    <a:pt x="1500" y="1140"/>
                    <a:pt x="2239" y="1663"/>
                  </a:cubicBezTo>
                  <a:lnTo>
                    <a:pt x="2239" y="1663"/>
                  </a:lnTo>
                  <a:cubicBezTo>
                    <a:pt x="1891" y="1404"/>
                    <a:pt x="1547" y="1144"/>
                    <a:pt x="1193" y="903"/>
                  </a:cubicBezTo>
                  <a:cubicBezTo>
                    <a:pt x="984" y="736"/>
                    <a:pt x="461" y="485"/>
                    <a:pt x="419" y="255"/>
                  </a:cubicBezTo>
                  <a:lnTo>
                    <a:pt x="419" y="255"/>
                  </a:lnTo>
                  <a:cubicBezTo>
                    <a:pt x="419" y="255"/>
                    <a:pt x="1716" y="820"/>
                    <a:pt x="1884" y="924"/>
                  </a:cubicBezTo>
                  <a:lnTo>
                    <a:pt x="2260" y="1154"/>
                  </a:lnTo>
                  <a:cubicBezTo>
                    <a:pt x="2009" y="987"/>
                    <a:pt x="1737" y="778"/>
                    <a:pt x="1528" y="673"/>
                  </a:cubicBezTo>
                  <a:cubicBezTo>
                    <a:pt x="1089" y="401"/>
                    <a:pt x="566" y="192"/>
                    <a:pt x="43" y="4"/>
                  </a:cubicBezTo>
                  <a:cubicBezTo>
                    <a:pt x="38" y="1"/>
                    <a:pt x="34" y="0"/>
                    <a:pt x="30" y="0"/>
                  </a:cubicBezTo>
                  <a:close/>
                  <a:moveTo>
                    <a:pt x="2239" y="1663"/>
                  </a:moveTo>
                  <a:cubicBezTo>
                    <a:pt x="2245" y="1667"/>
                    <a:pt x="2251" y="1672"/>
                    <a:pt x="2257" y="1676"/>
                  </a:cubicBezTo>
                  <a:lnTo>
                    <a:pt x="2257" y="1676"/>
                  </a:lnTo>
                  <a:cubicBezTo>
                    <a:pt x="2259" y="1678"/>
                    <a:pt x="2261" y="1679"/>
                    <a:pt x="2263" y="1680"/>
                  </a:cubicBezTo>
                  <a:lnTo>
                    <a:pt x="2263" y="1680"/>
                  </a:lnTo>
                  <a:cubicBezTo>
                    <a:pt x="2255" y="1675"/>
                    <a:pt x="2247" y="1669"/>
                    <a:pt x="2239" y="1663"/>
                  </a:cubicBezTo>
                  <a:close/>
                  <a:moveTo>
                    <a:pt x="2263" y="1680"/>
                  </a:moveTo>
                  <a:lnTo>
                    <a:pt x="2263" y="1680"/>
                  </a:lnTo>
                  <a:cubicBezTo>
                    <a:pt x="2311" y="1714"/>
                    <a:pt x="2359" y="1748"/>
                    <a:pt x="2407" y="1782"/>
                  </a:cubicBezTo>
                  <a:cubicBezTo>
                    <a:pt x="2366" y="1748"/>
                    <a:pt x="2318" y="1713"/>
                    <a:pt x="2263" y="1680"/>
                  </a:cubicBezTo>
                  <a:close/>
                  <a:moveTo>
                    <a:pt x="1863" y="1510"/>
                  </a:moveTo>
                  <a:lnTo>
                    <a:pt x="1863" y="1510"/>
                  </a:lnTo>
                  <a:cubicBezTo>
                    <a:pt x="2177" y="1678"/>
                    <a:pt x="2532" y="1950"/>
                    <a:pt x="2721" y="2075"/>
                  </a:cubicBezTo>
                  <a:cubicBezTo>
                    <a:pt x="2729" y="2079"/>
                    <a:pt x="2737" y="2081"/>
                    <a:pt x="2744" y="2081"/>
                  </a:cubicBezTo>
                  <a:cubicBezTo>
                    <a:pt x="2775" y="2081"/>
                    <a:pt x="2792" y="2050"/>
                    <a:pt x="2742" y="2033"/>
                  </a:cubicBezTo>
                  <a:cubicBezTo>
                    <a:pt x="2578" y="1916"/>
                    <a:pt x="2417" y="1796"/>
                    <a:pt x="2257" y="1676"/>
                  </a:cubicBezTo>
                  <a:lnTo>
                    <a:pt x="2257" y="1676"/>
                  </a:lnTo>
                  <a:cubicBezTo>
                    <a:pt x="2148" y="1611"/>
                    <a:pt x="2014" y="1551"/>
                    <a:pt x="1863" y="151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1"/>
            <p:cNvSpPr/>
            <p:nvPr/>
          </p:nvSpPr>
          <p:spPr>
            <a:xfrm>
              <a:off x="1930275" y="3493675"/>
              <a:ext cx="28075" cy="21250"/>
            </a:xfrm>
            <a:custGeom>
              <a:avLst/>
              <a:gdLst/>
              <a:ahLst/>
              <a:cxnLst/>
              <a:rect l="l" t="t" r="r" b="b"/>
              <a:pathLst>
                <a:path w="1123" h="850" extrusionOk="0">
                  <a:moveTo>
                    <a:pt x="22" y="1"/>
                  </a:moveTo>
                  <a:cubicBezTo>
                    <a:pt x="1" y="1"/>
                    <a:pt x="4" y="32"/>
                    <a:pt x="21" y="48"/>
                  </a:cubicBezTo>
                  <a:cubicBezTo>
                    <a:pt x="122" y="132"/>
                    <a:pt x="870" y="608"/>
                    <a:pt x="760" y="608"/>
                  </a:cubicBezTo>
                  <a:cubicBezTo>
                    <a:pt x="733" y="608"/>
                    <a:pt x="655" y="579"/>
                    <a:pt x="502" y="509"/>
                  </a:cubicBezTo>
                  <a:cubicBezTo>
                    <a:pt x="492" y="499"/>
                    <a:pt x="482" y="495"/>
                    <a:pt x="473" y="495"/>
                  </a:cubicBezTo>
                  <a:cubicBezTo>
                    <a:pt x="445" y="495"/>
                    <a:pt x="429" y="535"/>
                    <a:pt x="460" y="551"/>
                  </a:cubicBezTo>
                  <a:cubicBezTo>
                    <a:pt x="670" y="655"/>
                    <a:pt x="879" y="739"/>
                    <a:pt x="1067" y="844"/>
                  </a:cubicBezTo>
                  <a:cubicBezTo>
                    <a:pt x="1071" y="847"/>
                    <a:pt x="1075" y="849"/>
                    <a:pt x="1080" y="849"/>
                  </a:cubicBezTo>
                  <a:cubicBezTo>
                    <a:pt x="1101" y="849"/>
                    <a:pt x="1122" y="815"/>
                    <a:pt x="1088" y="781"/>
                  </a:cubicBezTo>
                  <a:cubicBezTo>
                    <a:pt x="858" y="613"/>
                    <a:pt x="628" y="446"/>
                    <a:pt x="418" y="258"/>
                  </a:cubicBezTo>
                  <a:cubicBezTo>
                    <a:pt x="383" y="186"/>
                    <a:pt x="388" y="149"/>
                    <a:pt x="425" y="149"/>
                  </a:cubicBezTo>
                  <a:cubicBezTo>
                    <a:pt x="454" y="149"/>
                    <a:pt x="502" y="171"/>
                    <a:pt x="565" y="216"/>
                  </a:cubicBezTo>
                  <a:cubicBezTo>
                    <a:pt x="586" y="209"/>
                    <a:pt x="609" y="207"/>
                    <a:pt x="632" y="207"/>
                  </a:cubicBezTo>
                  <a:cubicBezTo>
                    <a:pt x="679" y="207"/>
                    <a:pt x="725" y="216"/>
                    <a:pt x="753" y="216"/>
                  </a:cubicBezTo>
                  <a:cubicBezTo>
                    <a:pt x="523" y="132"/>
                    <a:pt x="293" y="48"/>
                    <a:pt x="42" y="7"/>
                  </a:cubicBezTo>
                  <a:cubicBezTo>
                    <a:pt x="34" y="3"/>
                    <a:pt x="27" y="1"/>
                    <a:pt x="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1"/>
            <p:cNvSpPr/>
            <p:nvPr/>
          </p:nvSpPr>
          <p:spPr>
            <a:xfrm>
              <a:off x="1735675" y="3041825"/>
              <a:ext cx="283550" cy="470450"/>
            </a:xfrm>
            <a:custGeom>
              <a:avLst/>
              <a:gdLst/>
              <a:ahLst/>
              <a:cxnLst/>
              <a:rect l="l" t="t" r="r" b="b"/>
              <a:pathLst>
                <a:path w="11342" h="18818" extrusionOk="0">
                  <a:moveTo>
                    <a:pt x="3512" y="7036"/>
                  </a:moveTo>
                  <a:cubicBezTo>
                    <a:pt x="3508" y="7036"/>
                    <a:pt x="3506" y="7036"/>
                    <a:pt x="3504" y="7038"/>
                  </a:cubicBezTo>
                  <a:lnTo>
                    <a:pt x="3504" y="7038"/>
                  </a:lnTo>
                  <a:cubicBezTo>
                    <a:pt x="3591" y="7074"/>
                    <a:pt x="3679" y="7112"/>
                    <a:pt x="3768" y="7150"/>
                  </a:cubicBezTo>
                  <a:lnTo>
                    <a:pt x="3768" y="7150"/>
                  </a:lnTo>
                  <a:cubicBezTo>
                    <a:pt x="3649" y="7087"/>
                    <a:pt x="3546" y="7036"/>
                    <a:pt x="3512" y="7036"/>
                  </a:cubicBezTo>
                  <a:close/>
                  <a:moveTo>
                    <a:pt x="3768" y="7150"/>
                  </a:moveTo>
                  <a:cubicBezTo>
                    <a:pt x="3925" y="7233"/>
                    <a:pt x="4110" y="7336"/>
                    <a:pt x="4206" y="7368"/>
                  </a:cubicBezTo>
                  <a:cubicBezTo>
                    <a:pt x="4484" y="7488"/>
                    <a:pt x="4775" y="7616"/>
                    <a:pt x="5069" y="7739"/>
                  </a:cubicBezTo>
                  <a:lnTo>
                    <a:pt x="5069" y="7739"/>
                  </a:lnTo>
                  <a:cubicBezTo>
                    <a:pt x="4706" y="7564"/>
                    <a:pt x="4231" y="7350"/>
                    <a:pt x="3768" y="7150"/>
                  </a:cubicBezTo>
                  <a:close/>
                  <a:moveTo>
                    <a:pt x="5069" y="7739"/>
                  </a:moveTo>
                  <a:lnTo>
                    <a:pt x="5069" y="7739"/>
                  </a:lnTo>
                  <a:cubicBezTo>
                    <a:pt x="5122" y="7764"/>
                    <a:pt x="5174" y="7789"/>
                    <a:pt x="5222" y="7813"/>
                  </a:cubicBezTo>
                  <a:lnTo>
                    <a:pt x="5222" y="7813"/>
                  </a:lnTo>
                  <a:cubicBezTo>
                    <a:pt x="5186" y="7795"/>
                    <a:pt x="5150" y="7776"/>
                    <a:pt x="5114" y="7758"/>
                  </a:cubicBezTo>
                  <a:lnTo>
                    <a:pt x="5114" y="7758"/>
                  </a:lnTo>
                  <a:cubicBezTo>
                    <a:pt x="5099" y="7751"/>
                    <a:pt x="5084" y="7745"/>
                    <a:pt x="5069" y="7739"/>
                  </a:cubicBezTo>
                  <a:close/>
                  <a:moveTo>
                    <a:pt x="5222" y="7813"/>
                  </a:moveTo>
                  <a:cubicBezTo>
                    <a:pt x="5246" y="7825"/>
                    <a:pt x="5270" y="7837"/>
                    <a:pt x="5294" y="7849"/>
                  </a:cubicBezTo>
                  <a:cubicBezTo>
                    <a:pt x="5271" y="7837"/>
                    <a:pt x="5247" y="7825"/>
                    <a:pt x="5222" y="7813"/>
                  </a:cubicBezTo>
                  <a:close/>
                  <a:moveTo>
                    <a:pt x="690" y="1"/>
                  </a:moveTo>
                  <a:cubicBezTo>
                    <a:pt x="684" y="1"/>
                    <a:pt x="677" y="1"/>
                    <a:pt x="670" y="3"/>
                  </a:cubicBezTo>
                  <a:cubicBezTo>
                    <a:pt x="482" y="44"/>
                    <a:pt x="272" y="107"/>
                    <a:pt x="84" y="128"/>
                  </a:cubicBezTo>
                  <a:cubicBezTo>
                    <a:pt x="0" y="170"/>
                    <a:pt x="0" y="254"/>
                    <a:pt x="84" y="296"/>
                  </a:cubicBezTo>
                  <a:cubicBezTo>
                    <a:pt x="251" y="609"/>
                    <a:pt x="377" y="944"/>
                    <a:pt x="524" y="1258"/>
                  </a:cubicBezTo>
                  <a:cubicBezTo>
                    <a:pt x="461" y="1279"/>
                    <a:pt x="461" y="1384"/>
                    <a:pt x="524" y="1425"/>
                  </a:cubicBezTo>
                  <a:cubicBezTo>
                    <a:pt x="837" y="1530"/>
                    <a:pt x="1507" y="1760"/>
                    <a:pt x="1758" y="2053"/>
                  </a:cubicBezTo>
                  <a:cubicBezTo>
                    <a:pt x="1926" y="2207"/>
                    <a:pt x="1928" y="2258"/>
                    <a:pt x="1850" y="2258"/>
                  </a:cubicBezTo>
                  <a:cubicBezTo>
                    <a:pt x="1704" y="2258"/>
                    <a:pt x="1280" y="2080"/>
                    <a:pt x="1130" y="2053"/>
                  </a:cubicBezTo>
                  <a:cubicBezTo>
                    <a:pt x="1119" y="2047"/>
                    <a:pt x="1108" y="2045"/>
                    <a:pt x="1098" y="2045"/>
                  </a:cubicBezTo>
                  <a:cubicBezTo>
                    <a:pt x="1037" y="2045"/>
                    <a:pt x="1016" y="2145"/>
                    <a:pt x="1088" y="2200"/>
                  </a:cubicBezTo>
                  <a:cubicBezTo>
                    <a:pt x="1465" y="2430"/>
                    <a:pt x="1884" y="2702"/>
                    <a:pt x="2260" y="2953"/>
                  </a:cubicBezTo>
                  <a:cubicBezTo>
                    <a:pt x="2610" y="3210"/>
                    <a:pt x="2677" y="3290"/>
                    <a:pt x="2584" y="3290"/>
                  </a:cubicBezTo>
                  <a:cubicBezTo>
                    <a:pt x="2488" y="3290"/>
                    <a:pt x="2223" y="3205"/>
                    <a:pt x="1925" y="3141"/>
                  </a:cubicBezTo>
                  <a:cubicBezTo>
                    <a:pt x="1918" y="3139"/>
                    <a:pt x="1911" y="3138"/>
                    <a:pt x="1904" y="3138"/>
                  </a:cubicBezTo>
                  <a:cubicBezTo>
                    <a:pt x="1831" y="3138"/>
                    <a:pt x="1785" y="3229"/>
                    <a:pt x="1842" y="3267"/>
                  </a:cubicBezTo>
                  <a:cubicBezTo>
                    <a:pt x="2051" y="3455"/>
                    <a:pt x="2344" y="3643"/>
                    <a:pt x="2490" y="3832"/>
                  </a:cubicBezTo>
                  <a:cubicBezTo>
                    <a:pt x="2540" y="3882"/>
                    <a:pt x="2987" y="4143"/>
                    <a:pt x="2821" y="4143"/>
                  </a:cubicBezTo>
                  <a:cubicBezTo>
                    <a:pt x="2778" y="4143"/>
                    <a:pt x="2695" y="4126"/>
                    <a:pt x="2553" y="4083"/>
                  </a:cubicBezTo>
                  <a:cubicBezTo>
                    <a:pt x="2546" y="4081"/>
                    <a:pt x="2538" y="4080"/>
                    <a:pt x="2531" y="4080"/>
                  </a:cubicBezTo>
                  <a:cubicBezTo>
                    <a:pt x="2459" y="4080"/>
                    <a:pt x="2414" y="4170"/>
                    <a:pt x="2490" y="4208"/>
                  </a:cubicBezTo>
                  <a:cubicBezTo>
                    <a:pt x="2762" y="4397"/>
                    <a:pt x="3348" y="4731"/>
                    <a:pt x="3348" y="5129"/>
                  </a:cubicBezTo>
                  <a:cubicBezTo>
                    <a:pt x="3348" y="5307"/>
                    <a:pt x="3270" y="5354"/>
                    <a:pt x="3144" y="5354"/>
                  </a:cubicBezTo>
                  <a:cubicBezTo>
                    <a:pt x="3019" y="5354"/>
                    <a:pt x="2846" y="5307"/>
                    <a:pt x="2658" y="5296"/>
                  </a:cubicBezTo>
                  <a:cubicBezTo>
                    <a:pt x="2574" y="5296"/>
                    <a:pt x="2553" y="5401"/>
                    <a:pt x="2616" y="5422"/>
                  </a:cubicBezTo>
                  <a:cubicBezTo>
                    <a:pt x="2972" y="5631"/>
                    <a:pt x="4227" y="6196"/>
                    <a:pt x="4373" y="6573"/>
                  </a:cubicBezTo>
                  <a:cubicBezTo>
                    <a:pt x="4290" y="6384"/>
                    <a:pt x="3139" y="6154"/>
                    <a:pt x="2867" y="6070"/>
                  </a:cubicBezTo>
                  <a:cubicBezTo>
                    <a:pt x="2859" y="6069"/>
                    <a:pt x="2852" y="6068"/>
                    <a:pt x="2846" y="6068"/>
                  </a:cubicBezTo>
                  <a:cubicBezTo>
                    <a:pt x="2780" y="6068"/>
                    <a:pt x="2766" y="6156"/>
                    <a:pt x="2804" y="6175"/>
                  </a:cubicBezTo>
                  <a:cubicBezTo>
                    <a:pt x="3546" y="6721"/>
                    <a:pt x="4287" y="7323"/>
                    <a:pt x="5114" y="7758"/>
                  </a:cubicBezTo>
                  <a:lnTo>
                    <a:pt x="5114" y="7758"/>
                  </a:lnTo>
                  <a:cubicBezTo>
                    <a:pt x="5314" y="7841"/>
                    <a:pt x="5515" y="7921"/>
                    <a:pt x="5713" y="7995"/>
                  </a:cubicBezTo>
                  <a:cubicBezTo>
                    <a:pt x="5723" y="8001"/>
                    <a:pt x="5733" y="8003"/>
                    <a:pt x="5742" y="8003"/>
                  </a:cubicBezTo>
                  <a:cubicBezTo>
                    <a:pt x="5805" y="8003"/>
                    <a:pt x="5830" y="7888"/>
                    <a:pt x="5775" y="7870"/>
                  </a:cubicBezTo>
                  <a:cubicBezTo>
                    <a:pt x="5043" y="7451"/>
                    <a:pt x="4248" y="7033"/>
                    <a:pt x="3599" y="6510"/>
                  </a:cubicBezTo>
                  <a:cubicBezTo>
                    <a:pt x="3415" y="6363"/>
                    <a:pt x="3232" y="6302"/>
                    <a:pt x="3241" y="6302"/>
                  </a:cubicBezTo>
                  <a:cubicBezTo>
                    <a:pt x="3248" y="6302"/>
                    <a:pt x="3352" y="6332"/>
                    <a:pt x="3620" y="6384"/>
                  </a:cubicBezTo>
                  <a:cubicBezTo>
                    <a:pt x="4018" y="6468"/>
                    <a:pt x="4394" y="6635"/>
                    <a:pt x="4771" y="6740"/>
                  </a:cubicBezTo>
                  <a:cubicBezTo>
                    <a:pt x="4784" y="6747"/>
                    <a:pt x="4797" y="6750"/>
                    <a:pt x="4808" y="6750"/>
                  </a:cubicBezTo>
                  <a:cubicBezTo>
                    <a:pt x="4865" y="6750"/>
                    <a:pt x="4887" y="6667"/>
                    <a:pt x="4834" y="6614"/>
                  </a:cubicBezTo>
                  <a:cubicBezTo>
                    <a:pt x="4353" y="6301"/>
                    <a:pt x="3850" y="6050"/>
                    <a:pt x="3411" y="5694"/>
                  </a:cubicBezTo>
                  <a:cubicBezTo>
                    <a:pt x="3082" y="5437"/>
                    <a:pt x="3051" y="5367"/>
                    <a:pt x="3164" y="5367"/>
                  </a:cubicBezTo>
                  <a:cubicBezTo>
                    <a:pt x="3281" y="5367"/>
                    <a:pt x="3553" y="5442"/>
                    <a:pt x="3809" y="5464"/>
                  </a:cubicBezTo>
                  <a:cubicBezTo>
                    <a:pt x="3850" y="5464"/>
                    <a:pt x="3913" y="5380"/>
                    <a:pt x="3850" y="5359"/>
                  </a:cubicBezTo>
                  <a:cubicBezTo>
                    <a:pt x="3641" y="5045"/>
                    <a:pt x="3160" y="4710"/>
                    <a:pt x="3013" y="4397"/>
                  </a:cubicBezTo>
                  <a:cubicBezTo>
                    <a:pt x="2972" y="4313"/>
                    <a:pt x="2888" y="4292"/>
                    <a:pt x="2867" y="4271"/>
                  </a:cubicBezTo>
                  <a:lnTo>
                    <a:pt x="3285" y="4271"/>
                  </a:lnTo>
                  <a:cubicBezTo>
                    <a:pt x="3348" y="4271"/>
                    <a:pt x="3390" y="4166"/>
                    <a:pt x="3306" y="4145"/>
                  </a:cubicBezTo>
                  <a:cubicBezTo>
                    <a:pt x="2670" y="3764"/>
                    <a:pt x="2094" y="3430"/>
                    <a:pt x="2452" y="3430"/>
                  </a:cubicBezTo>
                  <a:cubicBezTo>
                    <a:pt x="2565" y="3430"/>
                    <a:pt x="2771" y="3463"/>
                    <a:pt x="3097" y="3539"/>
                  </a:cubicBezTo>
                  <a:cubicBezTo>
                    <a:pt x="3105" y="3541"/>
                    <a:pt x="3112" y="3541"/>
                    <a:pt x="3118" y="3541"/>
                  </a:cubicBezTo>
                  <a:cubicBezTo>
                    <a:pt x="3188" y="3541"/>
                    <a:pt x="3219" y="3449"/>
                    <a:pt x="3181" y="3392"/>
                  </a:cubicBezTo>
                  <a:cubicBezTo>
                    <a:pt x="2804" y="3120"/>
                    <a:pt x="2407" y="2827"/>
                    <a:pt x="2030" y="2576"/>
                  </a:cubicBezTo>
                  <a:cubicBezTo>
                    <a:pt x="1686" y="2344"/>
                    <a:pt x="1573" y="2264"/>
                    <a:pt x="1617" y="2264"/>
                  </a:cubicBezTo>
                  <a:cubicBezTo>
                    <a:pt x="1672" y="2264"/>
                    <a:pt x="1970" y="2388"/>
                    <a:pt x="2365" y="2492"/>
                  </a:cubicBezTo>
                  <a:cubicBezTo>
                    <a:pt x="2372" y="2494"/>
                    <a:pt x="2379" y="2495"/>
                    <a:pt x="2386" y="2495"/>
                  </a:cubicBezTo>
                  <a:cubicBezTo>
                    <a:pt x="2459" y="2495"/>
                    <a:pt x="2506" y="2403"/>
                    <a:pt x="2448" y="2346"/>
                  </a:cubicBezTo>
                  <a:cubicBezTo>
                    <a:pt x="2260" y="2200"/>
                    <a:pt x="2072" y="2053"/>
                    <a:pt x="1863" y="1907"/>
                  </a:cubicBezTo>
                  <a:cubicBezTo>
                    <a:pt x="1674" y="1781"/>
                    <a:pt x="1088" y="1593"/>
                    <a:pt x="942" y="1425"/>
                  </a:cubicBezTo>
                  <a:cubicBezTo>
                    <a:pt x="942" y="1363"/>
                    <a:pt x="942" y="1279"/>
                    <a:pt x="921" y="1132"/>
                  </a:cubicBezTo>
                  <a:cubicBezTo>
                    <a:pt x="900" y="860"/>
                    <a:pt x="1026" y="902"/>
                    <a:pt x="879" y="630"/>
                  </a:cubicBezTo>
                  <a:cubicBezTo>
                    <a:pt x="712" y="296"/>
                    <a:pt x="84" y="316"/>
                    <a:pt x="712" y="170"/>
                  </a:cubicBezTo>
                  <a:cubicBezTo>
                    <a:pt x="810" y="131"/>
                    <a:pt x="779" y="1"/>
                    <a:pt x="690" y="1"/>
                  </a:cubicBezTo>
                  <a:close/>
                  <a:moveTo>
                    <a:pt x="5480" y="8643"/>
                  </a:moveTo>
                  <a:cubicBezTo>
                    <a:pt x="5567" y="8685"/>
                    <a:pt x="5628" y="8715"/>
                    <a:pt x="5633" y="8715"/>
                  </a:cubicBezTo>
                  <a:cubicBezTo>
                    <a:pt x="5637" y="8715"/>
                    <a:pt x="5618" y="8703"/>
                    <a:pt x="5568" y="8674"/>
                  </a:cubicBezTo>
                  <a:lnTo>
                    <a:pt x="5568" y="8674"/>
                  </a:lnTo>
                  <a:cubicBezTo>
                    <a:pt x="5539" y="8664"/>
                    <a:pt x="5510" y="8653"/>
                    <a:pt x="5480" y="8643"/>
                  </a:cubicBezTo>
                  <a:close/>
                  <a:moveTo>
                    <a:pt x="3023" y="6842"/>
                  </a:moveTo>
                  <a:cubicBezTo>
                    <a:pt x="2982" y="6842"/>
                    <a:pt x="2933" y="6930"/>
                    <a:pt x="2972" y="6949"/>
                  </a:cubicBezTo>
                  <a:cubicBezTo>
                    <a:pt x="3704" y="7556"/>
                    <a:pt x="4457" y="8079"/>
                    <a:pt x="5294" y="8518"/>
                  </a:cubicBezTo>
                  <a:cubicBezTo>
                    <a:pt x="5427" y="8593"/>
                    <a:pt x="5515" y="8643"/>
                    <a:pt x="5568" y="8674"/>
                  </a:cubicBezTo>
                  <a:lnTo>
                    <a:pt x="5568" y="8674"/>
                  </a:lnTo>
                  <a:cubicBezTo>
                    <a:pt x="5730" y="8730"/>
                    <a:pt x="5890" y="8789"/>
                    <a:pt x="6047" y="8853"/>
                  </a:cubicBezTo>
                  <a:cubicBezTo>
                    <a:pt x="6055" y="8855"/>
                    <a:pt x="6062" y="8856"/>
                    <a:pt x="6069" y="8856"/>
                  </a:cubicBezTo>
                  <a:cubicBezTo>
                    <a:pt x="6138" y="8856"/>
                    <a:pt x="6167" y="8764"/>
                    <a:pt x="6110" y="8707"/>
                  </a:cubicBezTo>
                  <a:cubicBezTo>
                    <a:pt x="5294" y="8330"/>
                    <a:pt x="4394" y="7870"/>
                    <a:pt x="3725" y="7284"/>
                  </a:cubicBezTo>
                  <a:cubicBezTo>
                    <a:pt x="3539" y="7117"/>
                    <a:pt x="3484" y="7049"/>
                    <a:pt x="3504" y="7038"/>
                  </a:cubicBezTo>
                  <a:lnTo>
                    <a:pt x="3504" y="7038"/>
                  </a:lnTo>
                  <a:cubicBezTo>
                    <a:pt x="3341" y="6969"/>
                    <a:pt x="3182" y="6904"/>
                    <a:pt x="3034" y="6845"/>
                  </a:cubicBezTo>
                  <a:cubicBezTo>
                    <a:pt x="3031" y="6843"/>
                    <a:pt x="3027" y="6842"/>
                    <a:pt x="3023" y="6842"/>
                  </a:cubicBezTo>
                  <a:close/>
                  <a:moveTo>
                    <a:pt x="3285" y="7846"/>
                  </a:moveTo>
                  <a:cubicBezTo>
                    <a:pt x="3220" y="7846"/>
                    <a:pt x="3207" y="7936"/>
                    <a:pt x="3264" y="7974"/>
                  </a:cubicBezTo>
                  <a:cubicBezTo>
                    <a:pt x="4269" y="8686"/>
                    <a:pt x="5294" y="9355"/>
                    <a:pt x="6319" y="10067"/>
                  </a:cubicBezTo>
                  <a:cubicBezTo>
                    <a:pt x="6376" y="10109"/>
                    <a:pt x="6423" y="10142"/>
                    <a:pt x="6467" y="10165"/>
                  </a:cubicBezTo>
                  <a:lnTo>
                    <a:pt x="6467" y="10165"/>
                  </a:lnTo>
                  <a:cubicBezTo>
                    <a:pt x="6396" y="10137"/>
                    <a:pt x="6316" y="10110"/>
                    <a:pt x="6236" y="10046"/>
                  </a:cubicBezTo>
                  <a:cubicBezTo>
                    <a:pt x="5608" y="9753"/>
                    <a:pt x="4959" y="9460"/>
                    <a:pt x="4332" y="9188"/>
                  </a:cubicBezTo>
                  <a:cubicBezTo>
                    <a:pt x="4316" y="9176"/>
                    <a:pt x="4300" y="9171"/>
                    <a:pt x="4285" y="9171"/>
                  </a:cubicBezTo>
                  <a:cubicBezTo>
                    <a:pt x="4222" y="9171"/>
                    <a:pt x="4180" y="9263"/>
                    <a:pt x="4248" y="9314"/>
                  </a:cubicBezTo>
                  <a:cubicBezTo>
                    <a:pt x="5315" y="10067"/>
                    <a:pt x="6361" y="10904"/>
                    <a:pt x="7470" y="11657"/>
                  </a:cubicBezTo>
                  <a:cubicBezTo>
                    <a:pt x="7303" y="11594"/>
                    <a:pt x="7177" y="11511"/>
                    <a:pt x="7031" y="11427"/>
                  </a:cubicBezTo>
                  <a:cubicBezTo>
                    <a:pt x="6319" y="11071"/>
                    <a:pt x="5608" y="10674"/>
                    <a:pt x="4897" y="10297"/>
                  </a:cubicBezTo>
                  <a:cubicBezTo>
                    <a:pt x="4890" y="10295"/>
                    <a:pt x="4883" y="10294"/>
                    <a:pt x="4876" y="10294"/>
                  </a:cubicBezTo>
                  <a:cubicBezTo>
                    <a:pt x="4818" y="10294"/>
                    <a:pt x="4759" y="10364"/>
                    <a:pt x="4834" y="10402"/>
                  </a:cubicBezTo>
                  <a:cubicBezTo>
                    <a:pt x="5503" y="11071"/>
                    <a:pt x="6215" y="11699"/>
                    <a:pt x="6968" y="12285"/>
                  </a:cubicBezTo>
                  <a:cubicBezTo>
                    <a:pt x="7240" y="12494"/>
                    <a:pt x="7491" y="12682"/>
                    <a:pt x="7763" y="12871"/>
                  </a:cubicBezTo>
                  <a:cubicBezTo>
                    <a:pt x="7366" y="12682"/>
                    <a:pt x="6989" y="12536"/>
                    <a:pt x="6738" y="12389"/>
                  </a:cubicBezTo>
                  <a:cubicBezTo>
                    <a:pt x="6620" y="12327"/>
                    <a:pt x="6504" y="12263"/>
                    <a:pt x="6389" y="12199"/>
                  </a:cubicBezTo>
                  <a:lnTo>
                    <a:pt x="6389" y="12199"/>
                  </a:lnTo>
                  <a:cubicBezTo>
                    <a:pt x="6507" y="12275"/>
                    <a:pt x="6624" y="12347"/>
                    <a:pt x="6738" y="12410"/>
                  </a:cubicBezTo>
                  <a:cubicBezTo>
                    <a:pt x="7617" y="12892"/>
                    <a:pt x="8516" y="13373"/>
                    <a:pt x="9437" y="13812"/>
                  </a:cubicBezTo>
                  <a:cubicBezTo>
                    <a:pt x="9443" y="13814"/>
                    <a:pt x="9448" y="13815"/>
                    <a:pt x="9454" y="13815"/>
                  </a:cubicBezTo>
                  <a:cubicBezTo>
                    <a:pt x="9513" y="13815"/>
                    <a:pt x="9576" y="13727"/>
                    <a:pt x="9500" y="13708"/>
                  </a:cubicBezTo>
                  <a:cubicBezTo>
                    <a:pt x="8119" y="12871"/>
                    <a:pt x="6759" y="11929"/>
                    <a:pt x="5587" y="10799"/>
                  </a:cubicBezTo>
                  <a:cubicBezTo>
                    <a:pt x="5461" y="10688"/>
                    <a:pt x="5271" y="10604"/>
                    <a:pt x="5282" y="10604"/>
                  </a:cubicBezTo>
                  <a:cubicBezTo>
                    <a:pt x="5287" y="10604"/>
                    <a:pt x="5343" y="10625"/>
                    <a:pt x="5482" y="10674"/>
                  </a:cubicBezTo>
                  <a:cubicBezTo>
                    <a:pt x="5817" y="10799"/>
                    <a:pt x="6131" y="11008"/>
                    <a:pt x="6445" y="11197"/>
                  </a:cubicBezTo>
                  <a:cubicBezTo>
                    <a:pt x="7198" y="11615"/>
                    <a:pt x="7993" y="12013"/>
                    <a:pt x="8746" y="12431"/>
                  </a:cubicBezTo>
                  <a:cubicBezTo>
                    <a:pt x="8758" y="12437"/>
                    <a:pt x="8770" y="12440"/>
                    <a:pt x="8781" y="12440"/>
                  </a:cubicBezTo>
                  <a:cubicBezTo>
                    <a:pt x="8850" y="12440"/>
                    <a:pt x="8902" y="12342"/>
                    <a:pt x="8830" y="12306"/>
                  </a:cubicBezTo>
                  <a:cubicBezTo>
                    <a:pt x="7721" y="11511"/>
                    <a:pt x="6612" y="10695"/>
                    <a:pt x="5503" y="9920"/>
                  </a:cubicBezTo>
                  <a:cubicBezTo>
                    <a:pt x="5267" y="9758"/>
                    <a:pt x="4740" y="9461"/>
                    <a:pt x="4772" y="9461"/>
                  </a:cubicBezTo>
                  <a:cubicBezTo>
                    <a:pt x="4786" y="9461"/>
                    <a:pt x="4897" y="9513"/>
                    <a:pt x="5169" y="9648"/>
                  </a:cubicBezTo>
                  <a:cubicBezTo>
                    <a:pt x="5880" y="10004"/>
                    <a:pt x="6570" y="10318"/>
                    <a:pt x="7282" y="10632"/>
                  </a:cubicBezTo>
                  <a:cubicBezTo>
                    <a:pt x="7293" y="10638"/>
                    <a:pt x="7305" y="10640"/>
                    <a:pt x="7315" y="10640"/>
                  </a:cubicBezTo>
                  <a:cubicBezTo>
                    <a:pt x="7380" y="10640"/>
                    <a:pt x="7420" y="10539"/>
                    <a:pt x="7366" y="10485"/>
                  </a:cubicBezTo>
                  <a:cubicBezTo>
                    <a:pt x="6340" y="9795"/>
                    <a:pt x="5315" y="9104"/>
                    <a:pt x="4269" y="8393"/>
                  </a:cubicBezTo>
                  <a:cubicBezTo>
                    <a:pt x="3940" y="8182"/>
                    <a:pt x="3756" y="8089"/>
                    <a:pt x="3788" y="8089"/>
                  </a:cubicBezTo>
                  <a:cubicBezTo>
                    <a:pt x="3812" y="8089"/>
                    <a:pt x="3968" y="8145"/>
                    <a:pt x="4290" y="8246"/>
                  </a:cubicBezTo>
                  <a:cubicBezTo>
                    <a:pt x="4684" y="8387"/>
                    <a:pt x="5087" y="8509"/>
                    <a:pt x="5480" y="8643"/>
                  </a:cubicBezTo>
                  <a:lnTo>
                    <a:pt x="5480" y="8643"/>
                  </a:lnTo>
                  <a:cubicBezTo>
                    <a:pt x="5299" y="8555"/>
                    <a:pt x="5005" y="8412"/>
                    <a:pt x="4876" y="8372"/>
                  </a:cubicBezTo>
                  <a:cubicBezTo>
                    <a:pt x="4353" y="8184"/>
                    <a:pt x="3829" y="7995"/>
                    <a:pt x="3306" y="7849"/>
                  </a:cubicBezTo>
                  <a:cubicBezTo>
                    <a:pt x="3299" y="7847"/>
                    <a:pt x="3292" y="7846"/>
                    <a:pt x="3285" y="7846"/>
                  </a:cubicBezTo>
                  <a:close/>
                  <a:moveTo>
                    <a:pt x="6960" y="15129"/>
                  </a:moveTo>
                  <a:lnTo>
                    <a:pt x="6960" y="15129"/>
                  </a:lnTo>
                  <a:cubicBezTo>
                    <a:pt x="7630" y="15581"/>
                    <a:pt x="8313" y="16012"/>
                    <a:pt x="9010" y="16443"/>
                  </a:cubicBezTo>
                  <a:lnTo>
                    <a:pt x="9010" y="16443"/>
                  </a:lnTo>
                  <a:cubicBezTo>
                    <a:pt x="8208" y="15903"/>
                    <a:pt x="7356" y="15340"/>
                    <a:pt x="6960" y="15129"/>
                  </a:cubicBezTo>
                  <a:close/>
                  <a:moveTo>
                    <a:pt x="7781" y="16534"/>
                  </a:moveTo>
                  <a:lnTo>
                    <a:pt x="7781" y="16534"/>
                  </a:lnTo>
                  <a:cubicBezTo>
                    <a:pt x="7829" y="16560"/>
                    <a:pt x="7876" y="16585"/>
                    <a:pt x="7923" y="16611"/>
                  </a:cubicBezTo>
                  <a:lnTo>
                    <a:pt x="7923" y="16611"/>
                  </a:lnTo>
                  <a:cubicBezTo>
                    <a:pt x="7876" y="16583"/>
                    <a:pt x="7828" y="16558"/>
                    <a:pt x="7781" y="16534"/>
                  </a:cubicBezTo>
                  <a:close/>
                  <a:moveTo>
                    <a:pt x="4120" y="10789"/>
                  </a:moveTo>
                  <a:cubicBezTo>
                    <a:pt x="4078" y="10789"/>
                    <a:pt x="4025" y="10869"/>
                    <a:pt x="4060" y="10904"/>
                  </a:cubicBezTo>
                  <a:cubicBezTo>
                    <a:pt x="4792" y="11594"/>
                    <a:pt x="5524" y="12243"/>
                    <a:pt x="6298" y="12871"/>
                  </a:cubicBezTo>
                  <a:cubicBezTo>
                    <a:pt x="6047" y="12703"/>
                    <a:pt x="5817" y="12557"/>
                    <a:pt x="5587" y="12368"/>
                  </a:cubicBezTo>
                  <a:cubicBezTo>
                    <a:pt x="5580" y="12366"/>
                    <a:pt x="5573" y="12365"/>
                    <a:pt x="5567" y="12365"/>
                  </a:cubicBezTo>
                  <a:cubicBezTo>
                    <a:pt x="5512" y="12365"/>
                    <a:pt x="5466" y="12434"/>
                    <a:pt x="5503" y="12452"/>
                  </a:cubicBezTo>
                  <a:cubicBezTo>
                    <a:pt x="7240" y="13854"/>
                    <a:pt x="8914" y="15381"/>
                    <a:pt x="10713" y="16679"/>
                  </a:cubicBezTo>
                  <a:cubicBezTo>
                    <a:pt x="9228" y="15612"/>
                    <a:pt x="7366" y="14440"/>
                    <a:pt x="5713" y="13373"/>
                  </a:cubicBezTo>
                  <a:cubicBezTo>
                    <a:pt x="5704" y="13365"/>
                    <a:pt x="5695" y="13361"/>
                    <a:pt x="5687" y="13361"/>
                  </a:cubicBezTo>
                  <a:cubicBezTo>
                    <a:pt x="5651" y="13361"/>
                    <a:pt x="5620" y="13419"/>
                    <a:pt x="5671" y="13436"/>
                  </a:cubicBezTo>
                  <a:cubicBezTo>
                    <a:pt x="6717" y="14544"/>
                    <a:pt x="7805" y="15528"/>
                    <a:pt x="9018" y="16449"/>
                  </a:cubicBezTo>
                  <a:cubicBezTo>
                    <a:pt x="9016" y="16447"/>
                    <a:pt x="9013" y="16445"/>
                    <a:pt x="9010" y="16443"/>
                  </a:cubicBezTo>
                  <a:lnTo>
                    <a:pt x="9010" y="16443"/>
                  </a:lnTo>
                  <a:cubicBezTo>
                    <a:pt x="9237" y="16596"/>
                    <a:pt x="9460" y="16747"/>
                    <a:pt x="9667" y="16888"/>
                  </a:cubicBezTo>
                  <a:cubicBezTo>
                    <a:pt x="9855" y="17055"/>
                    <a:pt x="10190" y="17348"/>
                    <a:pt x="10337" y="17369"/>
                  </a:cubicBezTo>
                  <a:cubicBezTo>
                    <a:pt x="10588" y="17516"/>
                    <a:pt x="10734" y="17620"/>
                    <a:pt x="10797" y="17683"/>
                  </a:cubicBezTo>
                  <a:cubicBezTo>
                    <a:pt x="10802" y="17685"/>
                    <a:pt x="10806" y="17686"/>
                    <a:pt x="10811" y="17686"/>
                  </a:cubicBezTo>
                  <a:cubicBezTo>
                    <a:pt x="10851" y="17686"/>
                    <a:pt x="10895" y="17618"/>
                    <a:pt x="10839" y="17599"/>
                  </a:cubicBezTo>
                  <a:cubicBezTo>
                    <a:pt x="9897" y="16993"/>
                    <a:pt x="9018" y="16344"/>
                    <a:pt x="8182" y="15633"/>
                  </a:cubicBezTo>
                  <a:cubicBezTo>
                    <a:pt x="7805" y="15319"/>
                    <a:pt x="7449" y="15005"/>
                    <a:pt x="7073" y="14670"/>
                  </a:cubicBezTo>
                  <a:cubicBezTo>
                    <a:pt x="6884" y="14482"/>
                    <a:pt x="6340" y="13791"/>
                    <a:pt x="6089" y="13645"/>
                  </a:cubicBezTo>
                  <a:lnTo>
                    <a:pt x="6089" y="13645"/>
                  </a:lnTo>
                  <a:cubicBezTo>
                    <a:pt x="6298" y="13728"/>
                    <a:pt x="6654" y="14042"/>
                    <a:pt x="6842" y="14168"/>
                  </a:cubicBezTo>
                  <a:lnTo>
                    <a:pt x="8391" y="15193"/>
                  </a:lnTo>
                  <a:cubicBezTo>
                    <a:pt x="9290" y="15779"/>
                    <a:pt x="10190" y="16365"/>
                    <a:pt x="11111" y="16951"/>
                  </a:cubicBezTo>
                  <a:cubicBezTo>
                    <a:pt x="11257" y="16930"/>
                    <a:pt x="11341" y="16846"/>
                    <a:pt x="11278" y="16825"/>
                  </a:cubicBezTo>
                  <a:lnTo>
                    <a:pt x="8705" y="14712"/>
                  </a:lnTo>
                  <a:cubicBezTo>
                    <a:pt x="7930" y="14105"/>
                    <a:pt x="6884" y="13456"/>
                    <a:pt x="6215" y="12724"/>
                  </a:cubicBezTo>
                  <a:lnTo>
                    <a:pt x="6215" y="12724"/>
                  </a:lnTo>
                  <a:cubicBezTo>
                    <a:pt x="6633" y="13164"/>
                    <a:pt x="7366" y="13582"/>
                    <a:pt x="7972" y="13980"/>
                  </a:cubicBezTo>
                  <a:cubicBezTo>
                    <a:pt x="8726" y="14524"/>
                    <a:pt x="9500" y="15068"/>
                    <a:pt x="10295" y="15570"/>
                  </a:cubicBezTo>
                  <a:cubicBezTo>
                    <a:pt x="10299" y="15572"/>
                    <a:pt x="10304" y="15573"/>
                    <a:pt x="10309" y="15573"/>
                  </a:cubicBezTo>
                  <a:cubicBezTo>
                    <a:pt x="10349" y="15573"/>
                    <a:pt x="10393" y="15502"/>
                    <a:pt x="10337" y="15465"/>
                  </a:cubicBezTo>
                  <a:cubicBezTo>
                    <a:pt x="9646" y="14963"/>
                    <a:pt x="8914" y="14461"/>
                    <a:pt x="8202" y="14000"/>
                  </a:cubicBezTo>
                  <a:cubicBezTo>
                    <a:pt x="7763" y="13666"/>
                    <a:pt x="7282" y="13310"/>
                    <a:pt x="6842" y="12975"/>
                  </a:cubicBezTo>
                  <a:lnTo>
                    <a:pt x="5503" y="11887"/>
                  </a:lnTo>
                  <a:cubicBezTo>
                    <a:pt x="5342" y="11738"/>
                    <a:pt x="5168" y="11537"/>
                    <a:pt x="4989" y="11360"/>
                  </a:cubicBezTo>
                  <a:lnTo>
                    <a:pt x="4989" y="11360"/>
                  </a:lnTo>
                  <a:cubicBezTo>
                    <a:pt x="5449" y="11654"/>
                    <a:pt x="5911" y="11933"/>
                    <a:pt x="6389" y="12199"/>
                  </a:cubicBezTo>
                  <a:lnTo>
                    <a:pt x="6389" y="12199"/>
                  </a:lnTo>
                  <a:cubicBezTo>
                    <a:pt x="5764" y="11796"/>
                    <a:pt x="5086" y="11255"/>
                    <a:pt x="4541" y="11008"/>
                  </a:cubicBezTo>
                  <a:lnTo>
                    <a:pt x="4541" y="11008"/>
                  </a:lnTo>
                  <a:cubicBezTo>
                    <a:pt x="4691" y="11084"/>
                    <a:pt x="4842" y="11214"/>
                    <a:pt x="4989" y="11360"/>
                  </a:cubicBezTo>
                  <a:lnTo>
                    <a:pt x="4989" y="11360"/>
                  </a:lnTo>
                  <a:cubicBezTo>
                    <a:pt x="4707" y="11179"/>
                    <a:pt x="4426" y="10993"/>
                    <a:pt x="4143" y="10799"/>
                  </a:cubicBezTo>
                  <a:cubicBezTo>
                    <a:pt x="4137" y="10792"/>
                    <a:pt x="4129" y="10789"/>
                    <a:pt x="4120" y="10789"/>
                  </a:cubicBezTo>
                  <a:close/>
                  <a:moveTo>
                    <a:pt x="6423" y="14769"/>
                  </a:moveTo>
                  <a:cubicBezTo>
                    <a:pt x="6391" y="14769"/>
                    <a:pt x="6369" y="14807"/>
                    <a:pt x="6403" y="14858"/>
                  </a:cubicBezTo>
                  <a:cubicBezTo>
                    <a:pt x="7240" y="15779"/>
                    <a:pt x="8140" y="16616"/>
                    <a:pt x="9165" y="17285"/>
                  </a:cubicBezTo>
                  <a:cubicBezTo>
                    <a:pt x="8747" y="17052"/>
                    <a:pt x="8336" y="16832"/>
                    <a:pt x="7923" y="16611"/>
                  </a:cubicBezTo>
                  <a:lnTo>
                    <a:pt x="7923" y="16611"/>
                  </a:lnTo>
                  <a:cubicBezTo>
                    <a:pt x="8191" y="16764"/>
                    <a:pt x="8464" y="16964"/>
                    <a:pt x="8663" y="17076"/>
                  </a:cubicBezTo>
                  <a:cubicBezTo>
                    <a:pt x="9228" y="17390"/>
                    <a:pt x="9772" y="17683"/>
                    <a:pt x="10337" y="17997"/>
                  </a:cubicBezTo>
                  <a:cubicBezTo>
                    <a:pt x="10344" y="17999"/>
                    <a:pt x="10350" y="18000"/>
                    <a:pt x="10356" y="18000"/>
                  </a:cubicBezTo>
                  <a:cubicBezTo>
                    <a:pt x="10404" y="18000"/>
                    <a:pt x="10418" y="17932"/>
                    <a:pt x="10399" y="17913"/>
                  </a:cubicBezTo>
                  <a:cubicBezTo>
                    <a:pt x="10002" y="17683"/>
                    <a:pt x="6550" y="15256"/>
                    <a:pt x="6738" y="15047"/>
                  </a:cubicBezTo>
                  <a:cubicBezTo>
                    <a:pt x="6741" y="15044"/>
                    <a:pt x="6746" y="15042"/>
                    <a:pt x="6753" y="15042"/>
                  </a:cubicBezTo>
                  <a:cubicBezTo>
                    <a:pt x="6784" y="15042"/>
                    <a:pt x="6856" y="15073"/>
                    <a:pt x="6960" y="15129"/>
                  </a:cubicBezTo>
                  <a:lnTo>
                    <a:pt x="6960" y="15129"/>
                  </a:lnTo>
                  <a:cubicBezTo>
                    <a:pt x="6788" y="15012"/>
                    <a:pt x="6616" y="14894"/>
                    <a:pt x="6445" y="14775"/>
                  </a:cubicBezTo>
                  <a:cubicBezTo>
                    <a:pt x="6437" y="14771"/>
                    <a:pt x="6430" y="14769"/>
                    <a:pt x="6423" y="14769"/>
                  </a:cubicBezTo>
                  <a:close/>
                  <a:moveTo>
                    <a:pt x="9604" y="18353"/>
                  </a:moveTo>
                  <a:lnTo>
                    <a:pt x="9604" y="18353"/>
                  </a:lnTo>
                  <a:cubicBezTo>
                    <a:pt x="9613" y="18359"/>
                    <a:pt x="9622" y="18365"/>
                    <a:pt x="9631" y="18371"/>
                  </a:cubicBezTo>
                  <a:lnTo>
                    <a:pt x="9631" y="18371"/>
                  </a:lnTo>
                  <a:cubicBezTo>
                    <a:pt x="9622" y="18365"/>
                    <a:pt x="9613" y="18359"/>
                    <a:pt x="9604" y="18353"/>
                  </a:cubicBezTo>
                  <a:close/>
                  <a:moveTo>
                    <a:pt x="7037" y="16129"/>
                  </a:moveTo>
                  <a:cubicBezTo>
                    <a:pt x="7011" y="16129"/>
                    <a:pt x="6972" y="16163"/>
                    <a:pt x="6989" y="16197"/>
                  </a:cubicBezTo>
                  <a:cubicBezTo>
                    <a:pt x="7554" y="16637"/>
                    <a:pt x="8077" y="17076"/>
                    <a:pt x="8621" y="17495"/>
                  </a:cubicBezTo>
                  <a:cubicBezTo>
                    <a:pt x="8924" y="17717"/>
                    <a:pt x="9403" y="18271"/>
                    <a:pt x="9774" y="18441"/>
                  </a:cubicBezTo>
                  <a:lnTo>
                    <a:pt x="9774" y="18441"/>
                  </a:lnTo>
                  <a:cubicBezTo>
                    <a:pt x="9736" y="18426"/>
                    <a:pt x="9684" y="18406"/>
                    <a:pt x="9631" y="18371"/>
                  </a:cubicBezTo>
                  <a:lnTo>
                    <a:pt x="9631" y="18371"/>
                  </a:lnTo>
                  <a:cubicBezTo>
                    <a:pt x="9831" y="18512"/>
                    <a:pt x="10032" y="18653"/>
                    <a:pt x="10232" y="18813"/>
                  </a:cubicBezTo>
                  <a:cubicBezTo>
                    <a:pt x="10238" y="18816"/>
                    <a:pt x="10244" y="18817"/>
                    <a:pt x="10249" y="18817"/>
                  </a:cubicBezTo>
                  <a:cubicBezTo>
                    <a:pt x="10284" y="18817"/>
                    <a:pt x="10313" y="18768"/>
                    <a:pt x="10295" y="18750"/>
                  </a:cubicBezTo>
                  <a:cubicBezTo>
                    <a:pt x="9814" y="18353"/>
                    <a:pt x="9332" y="17976"/>
                    <a:pt x="8851" y="17578"/>
                  </a:cubicBezTo>
                  <a:cubicBezTo>
                    <a:pt x="8539" y="17308"/>
                    <a:pt x="7815" y="16460"/>
                    <a:pt x="7415" y="16408"/>
                  </a:cubicBezTo>
                  <a:lnTo>
                    <a:pt x="7415" y="16408"/>
                  </a:lnTo>
                  <a:cubicBezTo>
                    <a:pt x="7526" y="16422"/>
                    <a:pt x="7652" y="16469"/>
                    <a:pt x="7781" y="16534"/>
                  </a:cubicBezTo>
                  <a:lnTo>
                    <a:pt x="7781" y="16534"/>
                  </a:lnTo>
                  <a:cubicBezTo>
                    <a:pt x="7539" y="16404"/>
                    <a:pt x="7297" y="16272"/>
                    <a:pt x="7052" y="16135"/>
                  </a:cubicBezTo>
                  <a:cubicBezTo>
                    <a:pt x="7048" y="16131"/>
                    <a:pt x="7043" y="16129"/>
                    <a:pt x="7037" y="1612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1"/>
            <p:cNvSpPr/>
            <p:nvPr/>
          </p:nvSpPr>
          <p:spPr>
            <a:xfrm>
              <a:off x="1948575" y="3499050"/>
              <a:ext cx="9950" cy="3700"/>
            </a:xfrm>
            <a:custGeom>
              <a:avLst/>
              <a:gdLst/>
              <a:ahLst/>
              <a:cxnLst/>
              <a:rect l="l" t="t" r="r" b="b"/>
              <a:pathLst>
                <a:path w="398" h="148" extrusionOk="0">
                  <a:moveTo>
                    <a:pt x="0" y="1"/>
                  </a:moveTo>
                  <a:cubicBezTo>
                    <a:pt x="126" y="43"/>
                    <a:pt x="293" y="105"/>
                    <a:pt x="398" y="147"/>
                  </a:cubicBezTo>
                  <a:cubicBezTo>
                    <a:pt x="251" y="85"/>
                    <a:pt x="126" y="22"/>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1"/>
            <p:cNvSpPr/>
            <p:nvPr/>
          </p:nvSpPr>
          <p:spPr>
            <a:xfrm>
              <a:off x="1969500" y="3494350"/>
              <a:ext cx="8400" cy="5775"/>
            </a:xfrm>
            <a:custGeom>
              <a:avLst/>
              <a:gdLst/>
              <a:ahLst/>
              <a:cxnLst/>
              <a:rect l="l" t="t" r="r" b="b"/>
              <a:pathLst>
                <a:path w="336" h="231" extrusionOk="0">
                  <a:moveTo>
                    <a:pt x="0" y="1"/>
                  </a:moveTo>
                  <a:cubicBezTo>
                    <a:pt x="126" y="105"/>
                    <a:pt x="230" y="189"/>
                    <a:pt x="335" y="231"/>
                  </a:cubicBezTo>
                  <a:cubicBezTo>
                    <a:pt x="230" y="168"/>
                    <a:pt x="105" y="84"/>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1"/>
            <p:cNvSpPr/>
            <p:nvPr/>
          </p:nvSpPr>
          <p:spPr>
            <a:xfrm>
              <a:off x="1645175" y="3563925"/>
              <a:ext cx="13625" cy="1075"/>
            </a:xfrm>
            <a:custGeom>
              <a:avLst/>
              <a:gdLst/>
              <a:ahLst/>
              <a:cxnLst/>
              <a:rect l="l" t="t" r="r" b="b"/>
              <a:pathLst>
                <a:path w="545" h="43" extrusionOk="0">
                  <a:moveTo>
                    <a:pt x="22" y="0"/>
                  </a:moveTo>
                  <a:cubicBezTo>
                    <a:pt x="1" y="0"/>
                    <a:pt x="1" y="42"/>
                    <a:pt x="22" y="42"/>
                  </a:cubicBezTo>
                  <a:lnTo>
                    <a:pt x="524" y="42"/>
                  </a:lnTo>
                  <a:cubicBezTo>
                    <a:pt x="545" y="42"/>
                    <a:pt x="545" y="0"/>
                    <a:pt x="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1"/>
            <p:cNvSpPr/>
            <p:nvPr/>
          </p:nvSpPr>
          <p:spPr>
            <a:xfrm>
              <a:off x="1464875" y="3647475"/>
              <a:ext cx="1020750" cy="652175"/>
            </a:xfrm>
            <a:custGeom>
              <a:avLst/>
              <a:gdLst/>
              <a:ahLst/>
              <a:cxnLst/>
              <a:rect l="l" t="t" r="r" b="b"/>
              <a:pathLst>
                <a:path w="40830" h="26087" extrusionOk="0">
                  <a:moveTo>
                    <a:pt x="5041" y="3004"/>
                  </a:moveTo>
                  <a:cubicBezTo>
                    <a:pt x="5036" y="3004"/>
                    <a:pt x="5039" y="3026"/>
                    <a:pt x="5054" y="3078"/>
                  </a:cubicBezTo>
                  <a:lnTo>
                    <a:pt x="5054" y="3078"/>
                  </a:lnTo>
                  <a:cubicBezTo>
                    <a:pt x="5101" y="3146"/>
                    <a:pt x="5148" y="3214"/>
                    <a:pt x="5194" y="3283"/>
                  </a:cubicBezTo>
                  <a:lnTo>
                    <a:pt x="5194" y="3283"/>
                  </a:lnTo>
                  <a:cubicBezTo>
                    <a:pt x="5116" y="3135"/>
                    <a:pt x="5053" y="3004"/>
                    <a:pt x="5041" y="3004"/>
                  </a:cubicBezTo>
                  <a:close/>
                  <a:moveTo>
                    <a:pt x="35" y="1085"/>
                  </a:moveTo>
                  <a:cubicBezTo>
                    <a:pt x="17" y="1085"/>
                    <a:pt x="0" y="1100"/>
                    <a:pt x="15" y="1115"/>
                  </a:cubicBezTo>
                  <a:cubicBezTo>
                    <a:pt x="224" y="2015"/>
                    <a:pt x="580" y="2768"/>
                    <a:pt x="1166" y="3500"/>
                  </a:cubicBezTo>
                  <a:cubicBezTo>
                    <a:pt x="1170" y="3504"/>
                    <a:pt x="1175" y="3506"/>
                    <a:pt x="1181" y="3506"/>
                  </a:cubicBezTo>
                  <a:cubicBezTo>
                    <a:pt x="1207" y="3506"/>
                    <a:pt x="1241" y="3475"/>
                    <a:pt x="1208" y="3459"/>
                  </a:cubicBezTo>
                  <a:cubicBezTo>
                    <a:pt x="977" y="3166"/>
                    <a:pt x="768" y="2852"/>
                    <a:pt x="580" y="2517"/>
                  </a:cubicBezTo>
                  <a:cubicBezTo>
                    <a:pt x="412" y="2161"/>
                    <a:pt x="266" y="1826"/>
                    <a:pt x="161" y="1471"/>
                  </a:cubicBezTo>
                  <a:lnTo>
                    <a:pt x="161" y="1471"/>
                  </a:lnTo>
                  <a:cubicBezTo>
                    <a:pt x="266" y="1513"/>
                    <a:pt x="538" y="2119"/>
                    <a:pt x="622" y="2224"/>
                  </a:cubicBezTo>
                  <a:cubicBezTo>
                    <a:pt x="907" y="2724"/>
                    <a:pt x="1222" y="3194"/>
                    <a:pt x="1573" y="3642"/>
                  </a:cubicBezTo>
                  <a:lnTo>
                    <a:pt x="1573" y="3642"/>
                  </a:lnTo>
                  <a:cubicBezTo>
                    <a:pt x="1114" y="2995"/>
                    <a:pt x="172" y="1341"/>
                    <a:pt x="57" y="1094"/>
                  </a:cubicBezTo>
                  <a:cubicBezTo>
                    <a:pt x="51" y="1088"/>
                    <a:pt x="43" y="1085"/>
                    <a:pt x="35" y="1085"/>
                  </a:cubicBezTo>
                  <a:close/>
                  <a:moveTo>
                    <a:pt x="1573" y="3642"/>
                  </a:moveTo>
                  <a:lnTo>
                    <a:pt x="1573" y="3642"/>
                  </a:lnTo>
                  <a:cubicBezTo>
                    <a:pt x="1650" y="3751"/>
                    <a:pt x="1713" y="3831"/>
                    <a:pt x="1757" y="3871"/>
                  </a:cubicBezTo>
                  <a:lnTo>
                    <a:pt x="1757" y="3871"/>
                  </a:lnTo>
                  <a:cubicBezTo>
                    <a:pt x="1694" y="3796"/>
                    <a:pt x="1633" y="3719"/>
                    <a:pt x="1573" y="3642"/>
                  </a:cubicBezTo>
                  <a:close/>
                  <a:moveTo>
                    <a:pt x="166" y="658"/>
                  </a:moveTo>
                  <a:cubicBezTo>
                    <a:pt x="139" y="658"/>
                    <a:pt x="120" y="682"/>
                    <a:pt x="120" y="697"/>
                  </a:cubicBezTo>
                  <a:cubicBezTo>
                    <a:pt x="266" y="990"/>
                    <a:pt x="1919" y="3793"/>
                    <a:pt x="1814" y="3898"/>
                  </a:cubicBezTo>
                  <a:cubicBezTo>
                    <a:pt x="1812" y="3900"/>
                    <a:pt x="1809" y="3901"/>
                    <a:pt x="1805" y="3901"/>
                  </a:cubicBezTo>
                  <a:cubicBezTo>
                    <a:pt x="1794" y="3901"/>
                    <a:pt x="1778" y="3891"/>
                    <a:pt x="1757" y="3871"/>
                  </a:cubicBezTo>
                  <a:lnTo>
                    <a:pt x="1757" y="3871"/>
                  </a:lnTo>
                  <a:cubicBezTo>
                    <a:pt x="1864" y="4001"/>
                    <a:pt x="1973" y="4128"/>
                    <a:pt x="2086" y="4254"/>
                  </a:cubicBezTo>
                  <a:cubicBezTo>
                    <a:pt x="2092" y="4266"/>
                    <a:pt x="2100" y="4271"/>
                    <a:pt x="2108" y="4271"/>
                  </a:cubicBezTo>
                  <a:cubicBezTo>
                    <a:pt x="2126" y="4271"/>
                    <a:pt x="2143" y="4241"/>
                    <a:pt x="2128" y="4212"/>
                  </a:cubicBezTo>
                  <a:lnTo>
                    <a:pt x="1187" y="2412"/>
                  </a:lnTo>
                  <a:cubicBezTo>
                    <a:pt x="998" y="2057"/>
                    <a:pt x="852" y="1722"/>
                    <a:pt x="664" y="1408"/>
                  </a:cubicBezTo>
                  <a:cubicBezTo>
                    <a:pt x="605" y="1320"/>
                    <a:pt x="421" y="1034"/>
                    <a:pt x="435" y="1034"/>
                  </a:cubicBezTo>
                  <a:cubicBezTo>
                    <a:pt x="439" y="1034"/>
                    <a:pt x="461" y="1059"/>
                    <a:pt x="509" y="1124"/>
                  </a:cubicBezTo>
                  <a:lnTo>
                    <a:pt x="509" y="1124"/>
                  </a:lnTo>
                  <a:cubicBezTo>
                    <a:pt x="408" y="975"/>
                    <a:pt x="306" y="826"/>
                    <a:pt x="203" y="676"/>
                  </a:cubicBezTo>
                  <a:cubicBezTo>
                    <a:pt x="190" y="663"/>
                    <a:pt x="177" y="658"/>
                    <a:pt x="166" y="658"/>
                  </a:cubicBezTo>
                  <a:close/>
                  <a:moveTo>
                    <a:pt x="509" y="1124"/>
                  </a:moveTo>
                  <a:lnTo>
                    <a:pt x="509" y="1124"/>
                  </a:lnTo>
                  <a:cubicBezTo>
                    <a:pt x="946" y="1764"/>
                    <a:pt x="1373" y="2395"/>
                    <a:pt x="1814" y="3040"/>
                  </a:cubicBezTo>
                  <a:cubicBezTo>
                    <a:pt x="2107" y="3459"/>
                    <a:pt x="2421" y="4107"/>
                    <a:pt x="2756" y="4505"/>
                  </a:cubicBezTo>
                  <a:cubicBezTo>
                    <a:pt x="2559" y="4264"/>
                    <a:pt x="2390" y="3946"/>
                    <a:pt x="2235" y="3615"/>
                  </a:cubicBezTo>
                  <a:lnTo>
                    <a:pt x="2235" y="3615"/>
                  </a:lnTo>
                  <a:cubicBezTo>
                    <a:pt x="1690" y="2811"/>
                    <a:pt x="1143" y="2011"/>
                    <a:pt x="580" y="1220"/>
                  </a:cubicBezTo>
                  <a:cubicBezTo>
                    <a:pt x="552" y="1181"/>
                    <a:pt x="529" y="1150"/>
                    <a:pt x="509" y="1124"/>
                  </a:cubicBezTo>
                  <a:close/>
                  <a:moveTo>
                    <a:pt x="2376" y="2988"/>
                  </a:moveTo>
                  <a:lnTo>
                    <a:pt x="2376" y="2988"/>
                  </a:lnTo>
                  <a:cubicBezTo>
                    <a:pt x="2710" y="3522"/>
                    <a:pt x="3051" y="4051"/>
                    <a:pt x="3405" y="4567"/>
                  </a:cubicBezTo>
                  <a:cubicBezTo>
                    <a:pt x="3487" y="4690"/>
                    <a:pt x="3546" y="4773"/>
                    <a:pt x="3586" y="4822"/>
                  </a:cubicBezTo>
                  <a:lnTo>
                    <a:pt x="3586" y="4822"/>
                  </a:lnTo>
                  <a:cubicBezTo>
                    <a:pt x="3193" y="4208"/>
                    <a:pt x="2780" y="3601"/>
                    <a:pt x="2376" y="2988"/>
                  </a:cubicBezTo>
                  <a:close/>
                  <a:moveTo>
                    <a:pt x="523" y="0"/>
                  </a:moveTo>
                  <a:cubicBezTo>
                    <a:pt x="486" y="0"/>
                    <a:pt x="440" y="40"/>
                    <a:pt x="454" y="69"/>
                  </a:cubicBezTo>
                  <a:cubicBezTo>
                    <a:pt x="852" y="843"/>
                    <a:pt x="1270" y="1596"/>
                    <a:pt x="1668" y="2350"/>
                  </a:cubicBezTo>
                  <a:cubicBezTo>
                    <a:pt x="1848" y="2697"/>
                    <a:pt x="2028" y="3169"/>
                    <a:pt x="2235" y="3615"/>
                  </a:cubicBezTo>
                  <a:lnTo>
                    <a:pt x="2235" y="3615"/>
                  </a:lnTo>
                  <a:cubicBezTo>
                    <a:pt x="2541" y="4064"/>
                    <a:pt x="2846" y="4515"/>
                    <a:pt x="3153" y="4965"/>
                  </a:cubicBezTo>
                  <a:cubicBezTo>
                    <a:pt x="3160" y="4984"/>
                    <a:pt x="3172" y="4992"/>
                    <a:pt x="3185" y="4992"/>
                  </a:cubicBezTo>
                  <a:cubicBezTo>
                    <a:pt x="3216" y="4992"/>
                    <a:pt x="3252" y="4952"/>
                    <a:pt x="3237" y="4923"/>
                  </a:cubicBezTo>
                  <a:cubicBezTo>
                    <a:pt x="2777" y="4086"/>
                    <a:pt x="2358" y="3270"/>
                    <a:pt x="1919" y="2433"/>
                  </a:cubicBezTo>
                  <a:cubicBezTo>
                    <a:pt x="1814" y="2203"/>
                    <a:pt x="1689" y="1994"/>
                    <a:pt x="1584" y="1743"/>
                  </a:cubicBezTo>
                  <a:lnTo>
                    <a:pt x="1584" y="1743"/>
                  </a:lnTo>
                  <a:cubicBezTo>
                    <a:pt x="1838" y="2164"/>
                    <a:pt x="2105" y="2577"/>
                    <a:pt x="2376" y="2988"/>
                  </a:cubicBezTo>
                  <a:lnTo>
                    <a:pt x="2376" y="2988"/>
                  </a:lnTo>
                  <a:cubicBezTo>
                    <a:pt x="1761" y="2005"/>
                    <a:pt x="1169" y="1003"/>
                    <a:pt x="559" y="27"/>
                  </a:cubicBezTo>
                  <a:cubicBezTo>
                    <a:pt x="553" y="8"/>
                    <a:pt x="538" y="0"/>
                    <a:pt x="523" y="0"/>
                  </a:cubicBezTo>
                  <a:close/>
                  <a:moveTo>
                    <a:pt x="1890" y="763"/>
                  </a:moveTo>
                  <a:cubicBezTo>
                    <a:pt x="1859" y="763"/>
                    <a:pt x="1820" y="798"/>
                    <a:pt x="1835" y="843"/>
                  </a:cubicBezTo>
                  <a:cubicBezTo>
                    <a:pt x="2212" y="1680"/>
                    <a:pt x="2547" y="2475"/>
                    <a:pt x="2923" y="3312"/>
                  </a:cubicBezTo>
                  <a:cubicBezTo>
                    <a:pt x="3006" y="3528"/>
                    <a:pt x="3724" y="4881"/>
                    <a:pt x="3647" y="4881"/>
                  </a:cubicBezTo>
                  <a:cubicBezTo>
                    <a:pt x="3638" y="4881"/>
                    <a:pt x="3619" y="4863"/>
                    <a:pt x="3586" y="4822"/>
                  </a:cubicBezTo>
                  <a:lnTo>
                    <a:pt x="3586" y="4822"/>
                  </a:lnTo>
                  <a:cubicBezTo>
                    <a:pt x="3688" y="4981"/>
                    <a:pt x="3788" y="5140"/>
                    <a:pt x="3886" y="5300"/>
                  </a:cubicBezTo>
                  <a:cubicBezTo>
                    <a:pt x="3892" y="5319"/>
                    <a:pt x="3904" y="5326"/>
                    <a:pt x="3918" y="5326"/>
                  </a:cubicBezTo>
                  <a:cubicBezTo>
                    <a:pt x="3948" y="5326"/>
                    <a:pt x="3984" y="5287"/>
                    <a:pt x="3969" y="5258"/>
                  </a:cubicBezTo>
                  <a:cubicBezTo>
                    <a:pt x="3593" y="4421"/>
                    <a:pt x="3237" y="3605"/>
                    <a:pt x="2881" y="2768"/>
                  </a:cubicBezTo>
                  <a:cubicBezTo>
                    <a:pt x="2809" y="2608"/>
                    <a:pt x="2281" y="1498"/>
                    <a:pt x="2177" y="1236"/>
                  </a:cubicBezTo>
                  <a:lnTo>
                    <a:pt x="2177" y="1236"/>
                  </a:lnTo>
                  <a:cubicBezTo>
                    <a:pt x="2321" y="1489"/>
                    <a:pt x="2466" y="1741"/>
                    <a:pt x="2612" y="1992"/>
                  </a:cubicBezTo>
                  <a:lnTo>
                    <a:pt x="2612" y="1992"/>
                  </a:lnTo>
                  <a:cubicBezTo>
                    <a:pt x="2527" y="1840"/>
                    <a:pt x="2442" y="1687"/>
                    <a:pt x="2358" y="1534"/>
                  </a:cubicBezTo>
                  <a:cubicBezTo>
                    <a:pt x="2226" y="1282"/>
                    <a:pt x="2168" y="1181"/>
                    <a:pt x="2160" y="1181"/>
                  </a:cubicBezTo>
                  <a:cubicBezTo>
                    <a:pt x="2156" y="1181"/>
                    <a:pt x="2163" y="1201"/>
                    <a:pt x="2177" y="1236"/>
                  </a:cubicBezTo>
                  <a:lnTo>
                    <a:pt x="2177" y="1236"/>
                  </a:lnTo>
                  <a:cubicBezTo>
                    <a:pt x="2091" y="1085"/>
                    <a:pt x="2005" y="933"/>
                    <a:pt x="1919" y="780"/>
                  </a:cubicBezTo>
                  <a:cubicBezTo>
                    <a:pt x="1913" y="769"/>
                    <a:pt x="1902" y="763"/>
                    <a:pt x="1890" y="763"/>
                  </a:cubicBezTo>
                  <a:close/>
                  <a:moveTo>
                    <a:pt x="2612" y="1992"/>
                  </a:moveTo>
                  <a:cubicBezTo>
                    <a:pt x="3255" y="3142"/>
                    <a:pt x="3936" y="4254"/>
                    <a:pt x="4607" y="5375"/>
                  </a:cubicBezTo>
                  <a:lnTo>
                    <a:pt x="4607" y="5375"/>
                  </a:lnTo>
                  <a:cubicBezTo>
                    <a:pt x="4586" y="5336"/>
                    <a:pt x="4569" y="5303"/>
                    <a:pt x="4555" y="5279"/>
                  </a:cubicBezTo>
                  <a:cubicBezTo>
                    <a:pt x="3911" y="4189"/>
                    <a:pt x="3254" y="3099"/>
                    <a:pt x="2612" y="1992"/>
                  </a:cubicBezTo>
                  <a:close/>
                  <a:moveTo>
                    <a:pt x="3203" y="1884"/>
                  </a:moveTo>
                  <a:cubicBezTo>
                    <a:pt x="3165" y="1884"/>
                    <a:pt x="3139" y="1923"/>
                    <a:pt x="3153" y="1952"/>
                  </a:cubicBezTo>
                  <a:cubicBezTo>
                    <a:pt x="3551" y="2831"/>
                    <a:pt x="3907" y="3689"/>
                    <a:pt x="4304" y="4567"/>
                  </a:cubicBezTo>
                  <a:cubicBezTo>
                    <a:pt x="4444" y="4926"/>
                    <a:pt x="4602" y="5266"/>
                    <a:pt x="4743" y="5604"/>
                  </a:cubicBezTo>
                  <a:lnTo>
                    <a:pt x="4743" y="5604"/>
                  </a:lnTo>
                  <a:cubicBezTo>
                    <a:pt x="4698" y="5528"/>
                    <a:pt x="4652" y="5451"/>
                    <a:pt x="4607" y="5375"/>
                  </a:cubicBezTo>
                  <a:lnTo>
                    <a:pt x="4607" y="5375"/>
                  </a:lnTo>
                  <a:cubicBezTo>
                    <a:pt x="4703" y="5561"/>
                    <a:pt x="4856" y="5871"/>
                    <a:pt x="4861" y="5871"/>
                  </a:cubicBezTo>
                  <a:cubicBezTo>
                    <a:pt x="4863" y="5871"/>
                    <a:pt x="4837" y="5811"/>
                    <a:pt x="4765" y="5656"/>
                  </a:cubicBezTo>
                  <a:cubicBezTo>
                    <a:pt x="4758" y="5638"/>
                    <a:pt x="4750" y="5621"/>
                    <a:pt x="4743" y="5604"/>
                  </a:cubicBezTo>
                  <a:lnTo>
                    <a:pt x="4743" y="5604"/>
                  </a:lnTo>
                  <a:cubicBezTo>
                    <a:pt x="4870" y="5816"/>
                    <a:pt x="4995" y="6028"/>
                    <a:pt x="5120" y="6241"/>
                  </a:cubicBezTo>
                  <a:cubicBezTo>
                    <a:pt x="5127" y="6260"/>
                    <a:pt x="5139" y="6268"/>
                    <a:pt x="5151" y="6268"/>
                  </a:cubicBezTo>
                  <a:cubicBezTo>
                    <a:pt x="5180" y="6268"/>
                    <a:pt x="5212" y="6229"/>
                    <a:pt x="5183" y="6200"/>
                  </a:cubicBezTo>
                  <a:cubicBezTo>
                    <a:pt x="4827" y="5342"/>
                    <a:pt x="4430" y="4442"/>
                    <a:pt x="4074" y="3584"/>
                  </a:cubicBezTo>
                  <a:cubicBezTo>
                    <a:pt x="3895" y="3211"/>
                    <a:pt x="3440" y="2382"/>
                    <a:pt x="3503" y="2382"/>
                  </a:cubicBezTo>
                  <a:cubicBezTo>
                    <a:pt x="3529" y="2382"/>
                    <a:pt x="3639" y="2518"/>
                    <a:pt x="3886" y="2873"/>
                  </a:cubicBezTo>
                  <a:lnTo>
                    <a:pt x="4277" y="3445"/>
                  </a:lnTo>
                  <a:lnTo>
                    <a:pt x="4277" y="3445"/>
                  </a:lnTo>
                  <a:cubicBezTo>
                    <a:pt x="3941" y="2928"/>
                    <a:pt x="3604" y="2414"/>
                    <a:pt x="3258" y="1910"/>
                  </a:cubicBezTo>
                  <a:cubicBezTo>
                    <a:pt x="3239" y="1891"/>
                    <a:pt x="3220" y="1884"/>
                    <a:pt x="3203" y="1884"/>
                  </a:cubicBezTo>
                  <a:close/>
                  <a:moveTo>
                    <a:pt x="4277" y="3445"/>
                  </a:moveTo>
                  <a:lnTo>
                    <a:pt x="4277" y="3445"/>
                  </a:lnTo>
                  <a:cubicBezTo>
                    <a:pt x="4991" y="4545"/>
                    <a:pt x="5701" y="5655"/>
                    <a:pt x="6489" y="6688"/>
                  </a:cubicBezTo>
                  <a:lnTo>
                    <a:pt x="6489" y="6688"/>
                  </a:lnTo>
                  <a:lnTo>
                    <a:pt x="4277" y="3445"/>
                  </a:lnTo>
                  <a:close/>
                  <a:moveTo>
                    <a:pt x="4723" y="2643"/>
                  </a:moveTo>
                  <a:cubicBezTo>
                    <a:pt x="4688" y="2643"/>
                    <a:pt x="4646" y="2670"/>
                    <a:pt x="4660" y="2726"/>
                  </a:cubicBezTo>
                  <a:cubicBezTo>
                    <a:pt x="5225" y="4107"/>
                    <a:pt x="5894" y="5928"/>
                    <a:pt x="6710" y="6974"/>
                  </a:cubicBezTo>
                  <a:cubicBezTo>
                    <a:pt x="6636" y="6879"/>
                    <a:pt x="6562" y="6784"/>
                    <a:pt x="6489" y="6688"/>
                  </a:cubicBezTo>
                  <a:lnTo>
                    <a:pt x="6489" y="6688"/>
                  </a:lnTo>
                  <a:lnTo>
                    <a:pt x="6941" y="7350"/>
                  </a:lnTo>
                  <a:cubicBezTo>
                    <a:pt x="6946" y="7362"/>
                    <a:pt x="6959" y="7367"/>
                    <a:pt x="6973" y="7367"/>
                  </a:cubicBezTo>
                  <a:cubicBezTo>
                    <a:pt x="7009" y="7367"/>
                    <a:pt x="7054" y="7333"/>
                    <a:pt x="7024" y="7288"/>
                  </a:cubicBezTo>
                  <a:cubicBezTo>
                    <a:pt x="6606" y="6534"/>
                    <a:pt x="6208" y="5781"/>
                    <a:pt x="5853" y="4986"/>
                  </a:cubicBezTo>
                  <a:cubicBezTo>
                    <a:pt x="5602" y="4505"/>
                    <a:pt x="5329" y="3940"/>
                    <a:pt x="5162" y="3417"/>
                  </a:cubicBezTo>
                  <a:cubicBezTo>
                    <a:pt x="5106" y="3249"/>
                    <a:pt x="5072" y="3141"/>
                    <a:pt x="5054" y="3078"/>
                  </a:cubicBezTo>
                  <a:lnTo>
                    <a:pt x="5054" y="3078"/>
                  </a:lnTo>
                  <a:cubicBezTo>
                    <a:pt x="4958" y="2939"/>
                    <a:pt x="4862" y="2801"/>
                    <a:pt x="4765" y="2663"/>
                  </a:cubicBezTo>
                  <a:cubicBezTo>
                    <a:pt x="4758" y="2649"/>
                    <a:pt x="4741" y="2643"/>
                    <a:pt x="4723" y="2643"/>
                  </a:cubicBezTo>
                  <a:close/>
                  <a:moveTo>
                    <a:pt x="5593" y="2397"/>
                  </a:moveTo>
                  <a:cubicBezTo>
                    <a:pt x="5551" y="2397"/>
                    <a:pt x="5510" y="2446"/>
                    <a:pt x="5539" y="2475"/>
                  </a:cubicBezTo>
                  <a:cubicBezTo>
                    <a:pt x="5978" y="3479"/>
                    <a:pt x="6397" y="4505"/>
                    <a:pt x="6836" y="5488"/>
                  </a:cubicBezTo>
                  <a:cubicBezTo>
                    <a:pt x="6962" y="5802"/>
                    <a:pt x="7129" y="6283"/>
                    <a:pt x="7317" y="6723"/>
                  </a:cubicBezTo>
                  <a:cubicBezTo>
                    <a:pt x="7045" y="6241"/>
                    <a:pt x="6752" y="5781"/>
                    <a:pt x="6501" y="5300"/>
                  </a:cubicBezTo>
                  <a:cubicBezTo>
                    <a:pt x="6087" y="4630"/>
                    <a:pt x="5648" y="3949"/>
                    <a:pt x="5194" y="3283"/>
                  </a:cubicBezTo>
                  <a:lnTo>
                    <a:pt x="5194" y="3283"/>
                  </a:lnTo>
                  <a:cubicBezTo>
                    <a:pt x="5250" y="3389"/>
                    <a:pt x="5314" y="3504"/>
                    <a:pt x="5371" y="3584"/>
                  </a:cubicBezTo>
                  <a:cubicBezTo>
                    <a:pt x="6418" y="5153"/>
                    <a:pt x="7359" y="6744"/>
                    <a:pt x="8217" y="8417"/>
                  </a:cubicBezTo>
                  <a:cubicBezTo>
                    <a:pt x="8230" y="8443"/>
                    <a:pt x="8249" y="8453"/>
                    <a:pt x="8268" y="8453"/>
                  </a:cubicBezTo>
                  <a:cubicBezTo>
                    <a:pt x="8310" y="8453"/>
                    <a:pt x="8350" y="8404"/>
                    <a:pt x="8322" y="8376"/>
                  </a:cubicBezTo>
                  <a:cubicBezTo>
                    <a:pt x="7882" y="7350"/>
                    <a:pt x="7464" y="6346"/>
                    <a:pt x="7024" y="5342"/>
                  </a:cubicBezTo>
                  <a:cubicBezTo>
                    <a:pt x="6962" y="5174"/>
                    <a:pt x="6857" y="4923"/>
                    <a:pt x="6752" y="4609"/>
                  </a:cubicBezTo>
                  <a:lnTo>
                    <a:pt x="6752" y="4609"/>
                  </a:lnTo>
                  <a:cubicBezTo>
                    <a:pt x="6920" y="4881"/>
                    <a:pt x="7108" y="5195"/>
                    <a:pt x="7254" y="5488"/>
                  </a:cubicBezTo>
                  <a:cubicBezTo>
                    <a:pt x="7659" y="6184"/>
                    <a:pt x="8076" y="6855"/>
                    <a:pt x="8516" y="7520"/>
                  </a:cubicBezTo>
                  <a:lnTo>
                    <a:pt x="8516" y="7520"/>
                  </a:lnTo>
                  <a:cubicBezTo>
                    <a:pt x="8501" y="7493"/>
                    <a:pt x="8485" y="7465"/>
                    <a:pt x="8468" y="7434"/>
                  </a:cubicBezTo>
                  <a:cubicBezTo>
                    <a:pt x="7526" y="5760"/>
                    <a:pt x="6480" y="4149"/>
                    <a:pt x="5643" y="2433"/>
                  </a:cubicBezTo>
                  <a:cubicBezTo>
                    <a:pt x="5630" y="2407"/>
                    <a:pt x="5611" y="2397"/>
                    <a:pt x="5593" y="2397"/>
                  </a:cubicBezTo>
                  <a:close/>
                  <a:moveTo>
                    <a:pt x="6608" y="3109"/>
                  </a:moveTo>
                  <a:cubicBezTo>
                    <a:pt x="6566" y="3109"/>
                    <a:pt x="6514" y="3164"/>
                    <a:pt x="6543" y="3207"/>
                  </a:cubicBezTo>
                  <a:cubicBezTo>
                    <a:pt x="6752" y="3668"/>
                    <a:pt x="6941" y="4086"/>
                    <a:pt x="7150" y="4526"/>
                  </a:cubicBezTo>
                  <a:cubicBezTo>
                    <a:pt x="7234" y="4714"/>
                    <a:pt x="7338" y="4923"/>
                    <a:pt x="7422" y="5091"/>
                  </a:cubicBezTo>
                  <a:cubicBezTo>
                    <a:pt x="7547" y="5383"/>
                    <a:pt x="7673" y="5656"/>
                    <a:pt x="7778" y="5928"/>
                  </a:cubicBezTo>
                  <a:cubicBezTo>
                    <a:pt x="7987" y="6409"/>
                    <a:pt x="8196" y="6932"/>
                    <a:pt x="8468" y="7392"/>
                  </a:cubicBezTo>
                  <a:cubicBezTo>
                    <a:pt x="8513" y="7467"/>
                    <a:pt x="8584" y="7600"/>
                    <a:pt x="8637" y="7703"/>
                  </a:cubicBezTo>
                  <a:lnTo>
                    <a:pt x="8637" y="7703"/>
                  </a:lnTo>
                  <a:cubicBezTo>
                    <a:pt x="8596" y="7642"/>
                    <a:pt x="8556" y="7581"/>
                    <a:pt x="8516" y="7520"/>
                  </a:cubicBezTo>
                  <a:lnTo>
                    <a:pt x="8516" y="7520"/>
                  </a:lnTo>
                  <a:cubicBezTo>
                    <a:pt x="8648" y="7759"/>
                    <a:pt x="8699" y="7844"/>
                    <a:pt x="8703" y="7844"/>
                  </a:cubicBezTo>
                  <a:cubicBezTo>
                    <a:pt x="8707" y="7844"/>
                    <a:pt x="8678" y="7783"/>
                    <a:pt x="8637" y="7703"/>
                  </a:cubicBezTo>
                  <a:lnTo>
                    <a:pt x="8637" y="7703"/>
                  </a:lnTo>
                  <a:cubicBezTo>
                    <a:pt x="8726" y="7837"/>
                    <a:pt x="8816" y="7970"/>
                    <a:pt x="8907" y="8104"/>
                  </a:cubicBezTo>
                  <a:cubicBezTo>
                    <a:pt x="8920" y="8128"/>
                    <a:pt x="8937" y="8138"/>
                    <a:pt x="8955" y="8138"/>
                  </a:cubicBezTo>
                  <a:cubicBezTo>
                    <a:pt x="8998" y="8138"/>
                    <a:pt x="9042" y="8079"/>
                    <a:pt x="9012" y="8020"/>
                  </a:cubicBezTo>
                  <a:cubicBezTo>
                    <a:pt x="8782" y="7497"/>
                    <a:pt x="8510" y="6953"/>
                    <a:pt x="8280" y="6430"/>
                  </a:cubicBezTo>
                  <a:lnTo>
                    <a:pt x="8280" y="6430"/>
                  </a:lnTo>
                  <a:cubicBezTo>
                    <a:pt x="8803" y="7288"/>
                    <a:pt x="9368" y="8124"/>
                    <a:pt x="9870" y="8920"/>
                  </a:cubicBezTo>
                  <a:cubicBezTo>
                    <a:pt x="9891" y="8934"/>
                    <a:pt x="9916" y="8941"/>
                    <a:pt x="9940" y="8941"/>
                  </a:cubicBezTo>
                  <a:cubicBezTo>
                    <a:pt x="9986" y="8941"/>
                    <a:pt x="10023" y="8913"/>
                    <a:pt x="9995" y="8857"/>
                  </a:cubicBezTo>
                  <a:cubicBezTo>
                    <a:pt x="9640" y="7999"/>
                    <a:pt x="9263" y="7141"/>
                    <a:pt x="8928" y="6241"/>
                  </a:cubicBezTo>
                  <a:cubicBezTo>
                    <a:pt x="8791" y="5908"/>
                    <a:pt x="8654" y="5557"/>
                    <a:pt x="8517" y="5238"/>
                  </a:cubicBezTo>
                  <a:lnTo>
                    <a:pt x="8517" y="5238"/>
                  </a:lnTo>
                  <a:cubicBezTo>
                    <a:pt x="9308" y="6705"/>
                    <a:pt x="10174" y="8116"/>
                    <a:pt x="11000" y="9547"/>
                  </a:cubicBezTo>
                  <a:cubicBezTo>
                    <a:pt x="11012" y="9572"/>
                    <a:pt x="11030" y="9582"/>
                    <a:pt x="11047" y="9582"/>
                  </a:cubicBezTo>
                  <a:cubicBezTo>
                    <a:pt x="11090" y="9582"/>
                    <a:pt x="11134" y="9523"/>
                    <a:pt x="11104" y="9464"/>
                  </a:cubicBezTo>
                  <a:cubicBezTo>
                    <a:pt x="10770" y="8794"/>
                    <a:pt x="10456" y="8104"/>
                    <a:pt x="10163" y="7434"/>
                  </a:cubicBezTo>
                  <a:lnTo>
                    <a:pt x="10163" y="7434"/>
                  </a:lnTo>
                  <a:cubicBezTo>
                    <a:pt x="10217" y="7545"/>
                    <a:pt x="10272" y="7655"/>
                    <a:pt x="10328" y="7764"/>
                  </a:cubicBezTo>
                  <a:lnTo>
                    <a:pt x="10328" y="7764"/>
                  </a:lnTo>
                  <a:cubicBezTo>
                    <a:pt x="9857" y="6817"/>
                    <a:pt x="9467" y="5848"/>
                    <a:pt x="9117" y="4839"/>
                  </a:cubicBezTo>
                  <a:cubicBezTo>
                    <a:pt x="9108" y="4803"/>
                    <a:pt x="9074" y="4786"/>
                    <a:pt x="9043" y="4786"/>
                  </a:cubicBezTo>
                  <a:cubicBezTo>
                    <a:pt x="9004" y="4786"/>
                    <a:pt x="8968" y="4813"/>
                    <a:pt x="8991" y="4860"/>
                  </a:cubicBezTo>
                  <a:cubicBezTo>
                    <a:pt x="9012" y="4944"/>
                    <a:pt x="9096" y="5153"/>
                    <a:pt x="9200" y="5446"/>
                  </a:cubicBezTo>
                  <a:cubicBezTo>
                    <a:pt x="9221" y="5614"/>
                    <a:pt x="9347" y="5886"/>
                    <a:pt x="9431" y="6095"/>
                  </a:cubicBezTo>
                  <a:cubicBezTo>
                    <a:pt x="9472" y="6220"/>
                    <a:pt x="9556" y="6388"/>
                    <a:pt x="9619" y="6513"/>
                  </a:cubicBezTo>
                  <a:cubicBezTo>
                    <a:pt x="9828" y="7036"/>
                    <a:pt x="10058" y="7643"/>
                    <a:pt x="10267" y="8104"/>
                  </a:cubicBezTo>
                  <a:cubicBezTo>
                    <a:pt x="9514" y="6723"/>
                    <a:pt x="8154" y="4526"/>
                    <a:pt x="7966" y="4191"/>
                  </a:cubicBezTo>
                  <a:cubicBezTo>
                    <a:pt x="7958" y="4166"/>
                    <a:pt x="7930" y="4154"/>
                    <a:pt x="7902" y="4154"/>
                  </a:cubicBezTo>
                  <a:cubicBezTo>
                    <a:pt x="7859" y="4154"/>
                    <a:pt x="7815" y="4182"/>
                    <a:pt x="7840" y="4233"/>
                  </a:cubicBezTo>
                  <a:cubicBezTo>
                    <a:pt x="8196" y="5091"/>
                    <a:pt x="8531" y="5969"/>
                    <a:pt x="8907" y="6848"/>
                  </a:cubicBezTo>
                  <a:cubicBezTo>
                    <a:pt x="9096" y="7267"/>
                    <a:pt x="9242" y="7748"/>
                    <a:pt x="9451" y="8166"/>
                  </a:cubicBezTo>
                  <a:cubicBezTo>
                    <a:pt x="9620" y="8496"/>
                    <a:pt x="9681" y="8613"/>
                    <a:pt x="9680" y="8613"/>
                  </a:cubicBezTo>
                  <a:cubicBezTo>
                    <a:pt x="9680" y="8613"/>
                    <a:pt x="9469" y="8210"/>
                    <a:pt x="9347" y="8020"/>
                  </a:cubicBezTo>
                  <a:cubicBezTo>
                    <a:pt x="8384" y="6430"/>
                    <a:pt x="7485" y="4819"/>
                    <a:pt x="6648" y="3145"/>
                  </a:cubicBezTo>
                  <a:cubicBezTo>
                    <a:pt x="6641" y="3119"/>
                    <a:pt x="6626" y="3109"/>
                    <a:pt x="6608" y="3109"/>
                  </a:cubicBezTo>
                  <a:close/>
                  <a:moveTo>
                    <a:pt x="10328" y="7764"/>
                  </a:moveTo>
                  <a:cubicBezTo>
                    <a:pt x="10336" y="7780"/>
                    <a:pt x="10343" y="7795"/>
                    <a:pt x="10351" y="7811"/>
                  </a:cubicBezTo>
                  <a:cubicBezTo>
                    <a:pt x="10665" y="8480"/>
                    <a:pt x="11042" y="9547"/>
                    <a:pt x="11607" y="10070"/>
                  </a:cubicBezTo>
                  <a:cubicBezTo>
                    <a:pt x="11649" y="10109"/>
                    <a:pt x="11683" y="10136"/>
                    <a:pt x="11709" y="10153"/>
                  </a:cubicBezTo>
                  <a:lnTo>
                    <a:pt x="11709" y="10153"/>
                  </a:lnTo>
                  <a:cubicBezTo>
                    <a:pt x="11214" y="9382"/>
                    <a:pt x="10747" y="8586"/>
                    <a:pt x="10328" y="7764"/>
                  </a:cubicBezTo>
                  <a:close/>
                  <a:moveTo>
                    <a:pt x="16414" y="10399"/>
                  </a:moveTo>
                  <a:cubicBezTo>
                    <a:pt x="16408" y="10399"/>
                    <a:pt x="16403" y="10406"/>
                    <a:pt x="16400" y="10420"/>
                  </a:cubicBezTo>
                  <a:lnTo>
                    <a:pt x="16400" y="10420"/>
                  </a:lnTo>
                  <a:cubicBezTo>
                    <a:pt x="16458" y="10524"/>
                    <a:pt x="16516" y="10628"/>
                    <a:pt x="16573" y="10734"/>
                  </a:cubicBezTo>
                  <a:lnTo>
                    <a:pt x="16573" y="10734"/>
                  </a:lnTo>
                  <a:cubicBezTo>
                    <a:pt x="16502" y="10552"/>
                    <a:pt x="16443" y="10399"/>
                    <a:pt x="16414" y="10399"/>
                  </a:cubicBezTo>
                  <a:close/>
                  <a:moveTo>
                    <a:pt x="18783" y="11744"/>
                  </a:moveTo>
                  <a:lnTo>
                    <a:pt x="18783" y="11744"/>
                  </a:lnTo>
                  <a:cubicBezTo>
                    <a:pt x="18786" y="11749"/>
                    <a:pt x="18789" y="11754"/>
                    <a:pt x="18792" y="11758"/>
                  </a:cubicBezTo>
                  <a:lnTo>
                    <a:pt x="18792" y="11758"/>
                  </a:lnTo>
                  <a:cubicBezTo>
                    <a:pt x="18787" y="11755"/>
                    <a:pt x="18783" y="11750"/>
                    <a:pt x="18783" y="11744"/>
                  </a:cubicBezTo>
                  <a:close/>
                  <a:moveTo>
                    <a:pt x="16573" y="10734"/>
                  </a:moveTo>
                  <a:cubicBezTo>
                    <a:pt x="16636" y="10895"/>
                    <a:pt x="16707" y="11079"/>
                    <a:pt x="16775" y="11200"/>
                  </a:cubicBezTo>
                  <a:cubicBezTo>
                    <a:pt x="16937" y="11477"/>
                    <a:pt x="17100" y="11752"/>
                    <a:pt x="17263" y="12026"/>
                  </a:cubicBezTo>
                  <a:lnTo>
                    <a:pt x="17263" y="12026"/>
                  </a:lnTo>
                  <a:cubicBezTo>
                    <a:pt x="17029" y="11596"/>
                    <a:pt x="16803" y="11158"/>
                    <a:pt x="16573" y="10734"/>
                  </a:cubicBezTo>
                  <a:close/>
                  <a:moveTo>
                    <a:pt x="9856" y="5274"/>
                  </a:moveTo>
                  <a:cubicBezTo>
                    <a:pt x="9819" y="5274"/>
                    <a:pt x="9771" y="5318"/>
                    <a:pt x="9786" y="5363"/>
                  </a:cubicBezTo>
                  <a:cubicBezTo>
                    <a:pt x="10247" y="6283"/>
                    <a:pt x="10623" y="7225"/>
                    <a:pt x="11021" y="8166"/>
                  </a:cubicBezTo>
                  <a:cubicBezTo>
                    <a:pt x="11188" y="8585"/>
                    <a:pt x="11335" y="8961"/>
                    <a:pt x="11460" y="9380"/>
                  </a:cubicBezTo>
                  <a:cubicBezTo>
                    <a:pt x="11512" y="9517"/>
                    <a:pt x="11888" y="10177"/>
                    <a:pt x="11766" y="10177"/>
                  </a:cubicBezTo>
                  <a:cubicBezTo>
                    <a:pt x="11753" y="10177"/>
                    <a:pt x="11734" y="10169"/>
                    <a:pt x="11709" y="10153"/>
                  </a:cubicBezTo>
                  <a:lnTo>
                    <a:pt x="11709" y="10153"/>
                  </a:lnTo>
                  <a:cubicBezTo>
                    <a:pt x="11786" y="10272"/>
                    <a:pt x="11863" y="10391"/>
                    <a:pt x="11941" y="10510"/>
                  </a:cubicBezTo>
                  <a:cubicBezTo>
                    <a:pt x="11949" y="10533"/>
                    <a:pt x="11965" y="10542"/>
                    <a:pt x="11982" y="10542"/>
                  </a:cubicBezTo>
                  <a:cubicBezTo>
                    <a:pt x="12010" y="10542"/>
                    <a:pt x="12038" y="10515"/>
                    <a:pt x="12025" y="10489"/>
                  </a:cubicBezTo>
                  <a:cubicBezTo>
                    <a:pt x="11732" y="9568"/>
                    <a:pt x="11439" y="8689"/>
                    <a:pt x="11083" y="7790"/>
                  </a:cubicBezTo>
                  <a:cubicBezTo>
                    <a:pt x="10916" y="7392"/>
                    <a:pt x="10560" y="6764"/>
                    <a:pt x="10309" y="6220"/>
                  </a:cubicBezTo>
                  <a:lnTo>
                    <a:pt x="10309" y="6220"/>
                  </a:lnTo>
                  <a:cubicBezTo>
                    <a:pt x="10560" y="6744"/>
                    <a:pt x="10937" y="7288"/>
                    <a:pt x="11188" y="7748"/>
                  </a:cubicBezTo>
                  <a:cubicBezTo>
                    <a:pt x="11711" y="8710"/>
                    <a:pt x="12234" y="9694"/>
                    <a:pt x="12757" y="10677"/>
                  </a:cubicBezTo>
                  <a:cubicBezTo>
                    <a:pt x="12764" y="10691"/>
                    <a:pt x="12783" y="10698"/>
                    <a:pt x="12804" y="10698"/>
                  </a:cubicBezTo>
                  <a:cubicBezTo>
                    <a:pt x="12846" y="10698"/>
                    <a:pt x="12897" y="10670"/>
                    <a:pt x="12883" y="10614"/>
                  </a:cubicBezTo>
                  <a:cubicBezTo>
                    <a:pt x="12611" y="9903"/>
                    <a:pt x="12381" y="9213"/>
                    <a:pt x="12130" y="8501"/>
                  </a:cubicBezTo>
                  <a:cubicBezTo>
                    <a:pt x="12067" y="8334"/>
                    <a:pt x="11858" y="7894"/>
                    <a:pt x="11711" y="7497"/>
                  </a:cubicBezTo>
                  <a:lnTo>
                    <a:pt x="11711" y="7497"/>
                  </a:lnTo>
                  <a:cubicBezTo>
                    <a:pt x="11962" y="7978"/>
                    <a:pt x="12381" y="8543"/>
                    <a:pt x="12485" y="8731"/>
                  </a:cubicBezTo>
                  <a:cubicBezTo>
                    <a:pt x="12904" y="9485"/>
                    <a:pt x="13301" y="10280"/>
                    <a:pt x="13720" y="11033"/>
                  </a:cubicBezTo>
                  <a:cubicBezTo>
                    <a:pt x="13727" y="11055"/>
                    <a:pt x="13747" y="11064"/>
                    <a:pt x="13769" y="11064"/>
                  </a:cubicBezTo>
                  <a:cubicBezTo>
                    <a:pt x="13811" y="11064"/>
                    <a:pt x="13859" y="11032"/>
                    <a:pt x="13845" y="10991"/>
                  </a:cubicBezTo>
                  <a:cubicBezTo>
                    <a:pt x="13615" y="10321"/>
                    <a:pt x="13385" y="9652"/>
                    <a:pt x="13134" y="9003"/>
                  </a:cubicBezTo>
                  <a:cubicBezTo>
                    <a:pt x="13029" y="8689"/>
                    <a:pt x="12925" y="8376"/>
                    <a:pt x="12799" y="8062"/>
                  </a:cubicBezTo>
                  <a:lnTo>
                    <a:pt x="12799" y="8062"/>
                  </a:lnTo>
                  <a:cubicBezTo>
                    <a:pt x="13343" y="9171"/>
                    <a:pt x="14034" y="10280"/>
                    <a:pt x="14599" y="11347"/>
                  </a:cubicBezTo>
                  <a:cubicBezTo>
                    <a:pt x="14613" y="11376"/>
                    <a:pt x="14638" y="11387"/>
                    <a:pt x="14662" y="11387"/>
                  </a:cubicBezTo>
                  <a:cubicBezTo>
                    <a:pt x="14710" y="11387"/>
                    <a:pt x="14759" y="11346"/>
                    <a:pt x="14745" y="11305"/>
                  </a:cubicBezTo>
                  <a:cubicBezTo>
                    <a:pt x="14557" y="10719"/>
                    <a:pt x="14348" y="10154"/>
                    <a:pt x="14159" y="9568"/>
                  </a:cubicBezTo>
                  <a:cubicBezTo>
                    <a:pt x="14055" y="9275"/>
                    <a:pt x="13971" y="9003"/>
                    <a:pt x="13866" y="8710"/>
                  </a:cubicBezTo>
                  <a:cubicBezTo>
                    <a:pt x="13837" y="8578"/>
                    <a:pt x="13672" y="8310"/>
                    <a:pt x="13687" y="8310"/>
                  </a:cubicBezTo>
                  <a:cubicBezTo>
                    <a:pt x="13694" y="8310"/>
                    <a:pt x="13732" y="8357"/>
                    <a:pt x="13824" y="8480"/>
                  </a:cubicBezTo>
                  <a:cubicBezTo>
                    <a:pt x="14557" y="9464"/>
                    <a:pt x="15101" y="10698"/>
                    <a:pt x="15645" y="11786"/>
                  </a:cubicBezTo>
                  <a:cubicBezTo>
                    <a:pt x="15661" y="11811"/>
                    <a:pt x="15691" y="11823"/>
                    <a:pt x="15719" y="11823"/>
                  </a:cubicBezTo>
                  <a:cubicBezTo>
                    <a:pt x="15763" y="11823"/>
                    <a:pt x="15804" y="11795"/>
                    <a:pt x="15791" y="11744"/>
                  </a:cubicBezTo>
                  <a:lnTo>
                    <a:pt x="15164" y="10008"/>
                  </a:lnTo>
                  <a:cubicBezTo>
                    <a:pt x="15103" y="9857"/>
                    <a:pt x="14784" y="9144"/>
                    <a:pt x="14795" y="9144"/>
                  </a:cubicBezTo>
                  <a:cubicBezTo>
                    <a:pt x="14800" y="9144"/>
                    <a:pt x="14855" y="9253"/>
                    <a:pt x="14996" y="9547"/>
                  </a:cubicBezTo>
                  <a:cubicBezTo>
                    <a:pt x="15449" y="10490"/>
                    <a:pt x="16037" y="11415"/>
                    <a:pt x="16577" y="12324"/>
                  </a:cubicBezTo>
                  <a:lnTo>
                    <a:pt x="16577" y="12324"/>
                  </a:lnTo>
                  <a:cubicBezTo>
                    <a:pt x="16540" y="12238"/>
                    <a:pt x="16454" y="11971"/>
                    <a:pt x="16335" y="11765"/>
                  </a:cubicBezTo>
                  <a:lnTo>
                    <a:pt x="14682" y="8857"/>
                  </a:lnTo>
                  <a:cubicBezTo>
                    <a:pt x="14675" y="8843"/>
                    <a:pt x="14659" y="8836"/>
                    <a:pt x="14641" y="8836"/>
                  </a:cubicBezTo>
                  <a:cubicBezTo>
                    <a:pt x="14606" y="8836"/>
                    <a:pt x="14564" y="8864"/>
                    <a:pt x="14578" y="8920"/>
                  </a:cubicBezTo>
                  <a:lnTo>
                    <a:pt x="15205" y="10635"/>
                  </a:lnTo>
                  <a:cubicBezTo>
                    <a:pt x="15205" y="10677"/>
                    <a:pt x="15226" y="10698"/>
                    <a:pt x="15226" y="10719"/>
                  </a:cubicBezTo>
                  <a:cubicBezTo>
                    <a:pt x="14787" y="9777"/>
                    <a:pt x="14159" y="8857"/>
                    <a:pt x="13615" y="7999"/>
                  </a:cubicBezTo>
                  <a:cubicBezTo>
                    <a:pt x="13608" y="7985"/>
                    <a:pt x="13587" y="7978"/>
                    <a:pt x="13564" y="7978"/>
                  </a:cubicBezTo>
                  <a:cubicBezTo>
                    <a:pt x="13518" y="7978"/>
                    <a:pt x="13462" y="8006"/>
                    <a:pt x="13490" y="8062"/>
                  </a:cubicBezTo>
                  <a:lnTo>
                    <a:pt x="14138" y="9987"/>
                  </a:lnTo>
                  <a:cubicBezTo>
                    <a:pt x="14201" y="10189"/>
                    <a:pt x="14540" y="11049"/>
                    <a:pt x="14521" y="11049"/>
                  </a:cubicBezTo>
                  <a:cubicBezTo>
                    <a:pt x="14515" y="11049"/>
                    <a:pt x="14466" y="10946"/>
                    <a:pt x="14348" y="10677"/>
                  </a:cubicBezTo>
                  <a:cubicBezTo>
                    <a:pt x="13804" y="9464"/>
                    <a:pt x="13071" y="8313"/>
                    <a:pt x="12444" y="7141"/>
                  </a:cubicBezTo>
                  <a:cubicBezTo>
                    <a:pt x="12429" y="7112"/>
                    <a:pt x="12405" y="7101"/>
                    <a:pt x="12380" y="7101"/>
                  </a:cubicBezTo>
                  <a:cubicBezTo>
                    <a:pt x="12332" y="7101"/>
                    <a:pt x="12283" y="7142"/>
                    <a:pt x="12297" y="7183"/>
                  </a:cubicBezTo>
                  <a:cubicBezTo>
                    <a:pt x="12548" y="7852"/>
                    <a:pt x="12778" y="8522"/>
                    <a:pt x="13008" y="9171"/>
                  </a:cubicBezTo>
                  <a:cubicBezTo>
                    <a:pt x="13134" y="9485"/>
                    <a:pt x="13218" y="9861"/>
                    <a:pt x="13343" y="10175"/>
                  </a:cubicBezTo>
                  <a:cubicBezTo>
                    <a:pt x="12757" y="8920"/>
                    <a:pt x="12025" y="7706"/>
                    <a:pt x="11356" y="6513"/>
                  </a:cubicBezTo>
                  <a:cubicBezTo>
                    <a:pt x="11348" y="6484"/>
                    <a:pt x="11329" y="6473"/>
                    <a:pt x="11307" y="6473"/>
                  </a:cubicBezTo>
                  <a:cubicBezTo>
                    <a:pt x="11265" y="6473"/>
                    <a:pt x="11216" y="6514"/>
                    <a:pt x="11230" y="6555"/>
                  </a:cubicBezTo>
                  <a:cubicBezTo>
                    <a:pt x="11502" y="7350"/>
                    <a:pt x="11774" y="8104"/>
                    <a:pt x="12046" y="8899"/>
                  </a:cubicBezTo>
                  <a:cubicBezTo>
                    <a:pt x="12110" y="9075"/>
                    <a:pt x="12631" y="10301"/>
                    <a:pt x="12595" y="10301"/>
                  </a:cubicBezTo>
                  <a:cubicBezTo>
                    <a:pt x="12583" y="10301"/>
                    <a:pt x="12522" y="10189"/>
                    <a:pt x="12381" y="9903"/>
                  </a:cubicBezTo>
                  <a:cubicBezTo>
                    <a:pt x="11628" y="8376"/>
                    <a:pt x="10728" y="6848"/>
                    <a:pt x="9891" y="5300"/>
                  </a:cubicBezTo>
                  <a:cubicBezTo>
                    <a:pt x="9885" y="5281"/>
                    <a:pt x="9871" y="5274"/>
                    <a:pt x="9856" y="5274"/>
                  </a:cubicBezTo>
                  <a:close/>
                  <a:moveTo>
                    <a:pt x="16577" y="12324"/>
                  </a:moveTo>
                  <a:cubicBezTo>
                    <a:pt x="16585" y="12340"/>
                    <a:pt x="16590" y="12350"/>
                    <a:pt x="16594" y="12351"/>
                  </a:cubicBezTo>
                  <a:lnTo>
                    <a:pt x="16594" y="12351"/>
                  </a:lnTo>
                  <a:cubicBezTo>
                    <a:pt x="16588" y="12342"/>
                    <a:pt x="16583" y="12333"/>
                    <a:pt x="16577" y="12324"/>
                  </a:cubicBezTo>
                  <a:close/>
                  <a:moveTo>
                    <a:pt x="16155" y="10070"/>
                  </a:moveTo>
                  <a:cubicBezTo>
                    <a:pt x="16114" y="10070"/>
                    <a:pt x="16077" y="10098"/>
                    <a:pt x="16105" y="10154"/>
                  </a:cubicBezTo>
                  <a:cubicBezTo>
                    <a:pt x="16252" y="10719"/>
                    <a:pt x="16461" y="11326"/>
                    <a:pt x="16545" y="11891"/>
                  </a:cubicBezTo>
                  <a:cubicBezTo>
                    <a:pt x="16592" y="12229"/>
                    <a:pt x="16606" y="12351"/>
                    <a:pt x="16594" y="12351"/>
                  </a:cubicBezTo>
                  <a:cubicBezTo>
                    <a:pt x="16594" y="12351"/>
                    <a:pt x="16594" y="12351"/>
                    <a:pt x="16594" y="12351"/>
                  </a:cubicBezTo>
                  <a:lnTo>
                    <a:pt x="16594" y="12351"/>
                  </a:lnTo>
                  <a:cubicBezTo>
                    <a:pt x="16648" y="12442"/>
                    <a:pt x="16701" y="12533"/>
                    <a:pt x="16754" y="12623"/>
                  </a:cubicBezTo>
                  <a:cubicBezTo>
                    <a:pt x="16762" y="12648"/>
                    <a:pt x="16783" y="12660"/>
                    <a:pt x="16805" y="12660"/>
                  </a:cubicBezTo>
                  <a:cubicBezTo>
                    <a:pt x="16838" y="12660"/>
                    <a:pt x="16871" y="12632"/>
                    <a:pt x="16858" y="12581"/>
                  </a:cubicBezTo>
                  <a:cubicBezTo>
                    <a:pt x="16691" y="11995"/>
                    <a:pt x="16461" y="11409"/>
                    <a:pt x="16419" y="10824"/>
                  </a:cubicBezTo>
                  <a:cubicBezTo>
                    <a:pt x="16394" y="10588"/>
                    <a:pt x="16389" y="10465"/>
                    <a:pt x="16400" y="10420"/>
                  </a:cubicBezTo>
                  <a:lnTo>
                    <a:pt x="16400" y="10420"/>
                  </a:lnTo>
                  <a:cubicBezTo>
                    <a:pt x="16337" y="10309"/>
                    <a:pt x="16274" y="10199"/>
                    <a:pt x="16210" y="10091"/>
                  </a:cubicBezTo>
                  <a:cubicBezTo>
                    <a:pt x="16196" y="10077"/>
                    <a:pt x="16175" y="10070"/>
                    <a:pt x="16155" y="10070"/>
                  </a:cubicBezTo>
                  <a:close/>
                  <a:moveTo>
                    <a:pt x="17263" y="12026"/>
                  </a:moveTo>
                  <a:cubicBezTo>
                    <a:pt x="17501" y="12465"/>
                    <a:pt x="17747" y="12895"/>
                    <a:pt x="18014" y="13291"/>
                  </a:cubicBezTo>
                  <a:lnTo>
                    <a:pt x="18014" y="13291"/>
                  </a:lnTo>
                  <a:cubicBezTo>
                    <a:pt x="17763" y="12869"/>
                    <a:pt x="17513" y="12449"/>
                    <a:pt x="17263" y="12026"/>
                  </a:cubicBezTo>
                  <a:close/>
                  <a:moveTo>
                    <a:pt x="26804" y="16848"/>
                  </a:moveTo>
                  <a:cubicBezTo>
                    <a:pt x="27060" y="17278"/>
                    <a:pt x="27306" y="17696"/>
                    <a:pt x="27564" y="18127"/>
                  </a:cubicBezTo>
                  <a:lnTo>
                    <a:pt x="27564" y="18127"/>
                  </a:lnTo>
                  <a:cubicBezTo>
                    <a:pt x="27560" y="18126"/>
                    <a:pt x="27555" y="18126"/>
                    <a:pt x="27550" y="18126"/>
                  </a:cubicBezTo>
                  <a:cubicBezTo>
                    <a:pt x="27544" y="18120"/>
                    <a:pt x="27536" y="18117"/>
                    <a:pt x="27527" y="18117"/>
                  </a:cubicBezTo>
                  <a:cubicBezTo>
                    <a:pt x="27505" y="18117"/>
                    <a:pt x="27475" y="18132"/>
                    <a:pt x="27446" y="18147"/>
                  </a:cubicBezTo>
                  <a:lnTo>
                    <a:pt x="27425" y="18210"/>
                  </a:lnTo>
                  <a:cubicBezTo>
                    <a:pt x="27211" y="17743"/>
                    <a:pt x="27015" y="17295"/>
                    <a:pt x="26804" y="16848"/>
                  </a:cubicBezTo>
                  <a:close/>
                  <a:moveTo>
                    <a:pt x="17644" y="10907"/>
                  </a:moveTo>
                  <a:cubicBezTo>
                    <a:pt x="17598" y="10907"/>
                    <a:pt x="17542" y="10935"/>
                    <a:pt x="17570" y="10991"/>
                  </a:cubicBezTo>
                  <a:cubicBezTo>
                    <a:pt x="17800" y="11556"/>
                    <a:pt x="18030" y="12142"/>
                    <a:pt x="18218" y="12728"/>
                  </a:cubicBezTo>
                  <a:cubicBezTo>
                    <a:pt x="18323" y="13042"/>
                    <a:pt x="18449" y="13397"/>
                    <a:pt x="18511" y="13732"/>
                  </a:cubicBezTo>
                  <a:cubicBezTo>
                    <a:pt x="18537" y="13926"/>
                    <a:pt x="18627" y="14080"/>
                    <a:pt x="18618" y="14080"/>
                  </a:cubicBezTo>
                  <a:cubicBezTo>
                    <a:pt x="18612" y="14080"/>
                    <a:pt x="18568" y="14022"/>
                    <a:pt x="18449" y="13878"/>
                  </a:cubicBezTo>
                  <a:cubicBezTo>
                    <a:pt x="18297" y="13694"/>
                    <a:pt x="18152" y="13497"/>
                    <a:pt x="18014" y="13291"/>
                  </a:cubicBezTo>
                  <a:lnTo>
                    <a:pt x="18014" y="13291"/>
                  </a:lnTo>
                  <a:cubicBezTo>
                    <a:pt x="18228" y="13653"/>
                    <a:pt x="18443" y="14016"/>
                    <a:pt x="18658" y="14381"/>
                  </a:cubicBezTo>
                  <a:cubicBezTo>
                    <a:pt x="18665" y="14403"/>
                    <a:pt x="18683" y="14412"/>
                    <a:pt x="18702" y="14412"/>
                  </a:cubicBezTo>
                  <a:cubicBezTo>
                    <a:pt x="18739" y="14412"/>
                    <a:pt x="18783" y="14380"/>
                    <a:pt x="18783" y="14339"/>
                  </a:cubicBezTo>
                  <a:cubicBezTo>
                    <a:pt x="18616" y="13502"/>
                    <a:pt x="18365" y="11744"/>
                    <a:pt x="17800" y="11200"/>
                  </a:cubicBezTo>
                  <a:lnTo>
                    <a:pt x="17800" y="11200"/>
                  </a:lnTo>
                  <a:cubicBezTo>
                    <a:pt x="18093" y="11472"/>
                    <a:pt x="18365" y="12163"/>
                    <a:pt x="18637" y="12518"/>
                  </a:cubicBezTo>
                  <a:cubicBezTo>
                    <a:pt x="18993" y="13104"/>
                    <a:pt x="19369" y="13648"/>
                    <a:pt x="19725" y="14234"/>
                  </a:cubicBezTo>
                  <a:cubicBezTo>
                    <a:pt x="19743" y="14252"/>
                    <a:pt x="19764" y="14260"/>
                    <a:pt x="19785" y="14260"/>
                  </a:cubicBezTo>
                  <a:cubicBezTo>
                    <a:pt x="19837" y="14260"/>
                    <a:pt x="19886" y="14210"/>
                    <a:pt x="19871" y="14150"/>
                  </a:cubicBezTo>
                  <a:lnTo>
                    <a:pt x="19160" y="12581"/>
                  </a:lnTo>
                  <a:cubicBezTo>
                    <a:pt x="19068" y="12343"/>
                    <a:pt x="18977" y="12121"/>
                    <a:pt x="18871" y="11887"/>
                  </a:cubicBezTo>
                  <a:lnTo>
                    <a:pt x="18871" y="11887"/>
                  </a:lnTo>
                  <a:cubicBezTo>
                    <a:pt x="19539" y="12962"/>
                    <a:pt x="20279" y="13965"/>
                    <a:pt x="20980" y="14987"/>
                  </a:cubicBezTo>
                  <a:cubicBezTo>
                    <a:pt x="21001" y="15001"/>
                    <a:pt x="21027" y="15008"/>
                    <a:pt x="21051" y="15008"/>
                  </a:cubicBezTo>
                  <a:cubicBezTo>
                    <a:pt x="21099" y="15008"/>
                    <a:pt x="21141" y="14980"/>
                    <a:pt x="21127" y="14925"/>
                  </a:cubicBezTo>
                  <a:cubicBezTo>
                    <a:pt x="20959" y="14485"/>
                    <a:pt x="20771" y="14046"/>
                    <a:pt x="20625" y="13565"/>
                  </a:cubicBezTo>
                  <a:lnTo>
                    <a:pt x="20625" y="13565"/>
                  </a:lnTo>
                  <a:cubicBezTo>
                    <a:pt x="21043" y="14402"/>
                    <a:pt x="21566" y="15218"/>
                    <a:pt x="21964" y="16013"/>
                  </a:cubicBezTo>
                  <a:cubicBezTo>
                    <a:pt x="21976" y="16030"/>
                    <a:pt x="21993" y="16038"/>
                    <a:pt x="22010" y="16038"/>
                  </a:cubicBezTo>
                  <a:cubicBezTo>
                    <a:pt x="22055" y="16038"/>
                    <a:pt x="22104" y="15989"/>
                    <a:pt x="22089" y="15929"/>
                  </a:cubicBezTo>
                  <a:cubicBezTo>
                    <a:pt x="21985" y="15699"/>
                    <a:pt x="21357" y="14360"/>
                    <a:pt x="20876" y="13334"/>
                  </a:cubicBezTo>
                  <a:lnTo>
                    <a:pt x="20876" y="13334"/>
                  </a:lnTo>
                  <a:cubicBezTo>
                    <a:pt x="21441" y="14360"/>
                    <a:pt x="22236" y="15741"/>
                    <a:pt x="22340" y="15950"/>
                  </a:cubicBezTo>
                  <a:cubicBezTo>
                    <a:pt x="22359" y="15981"/>
                    <a:pt x="22384" y="15994"/>
                    <a:pt x="22407" y="15994"/>
                  </a:cubicBezTo>
                  <a:cubicBezTo>
                    <a:pt x="22463" y="15994"/>
                    <a:pt x="22516" y="15925"/>
                    <a:pt x="22487" y="15866"/>
                  </a:cubicBezTo>
                  <a:cubicBezTo>
                    <a:pt x="22403" y="15699"/>
                    <a:pt x="22319" y="15531"/>
                    <a:pt x="22236" y="15343"/>
                  </a:cubicBezTo>
                  <a:cubicBezTo>
                    <a:pt x="22215" y="15239"/>
                    <a:pt x="22173" y="15113"/>
                    <a:pt x="22068" y="14967"/>
                  </a:cubicBezTo>
                  <a:cubicBezTo>
                    <a:pt x="21901" y="14653"/>
                    <a:pt x="21775" y="14297"/>
                    <a:pt x="21608" y="13983"/>
                  </a:cubicBezTo>
                  <a:cubicBezTo>
                    <a:pt x="21503" y="13732"/>
                    <a:pt x="21399" y="13460"/>
                    <a:pt x="21294" y="13230"/>
                  </a:cubicBezTo>
                  <a:lnTo>
                    <a:pt x="21294" y="13230"/>
                  </a:lnTo>
                  <a:cubicBezTo>
                    <a:pt x="21964" y="14297"/>
                    <a:pt x="22759" y="15322"/>
                    <a:pt x="23470" y="16347"/>
                  </a:cubicBezTo>
                  <a:cubicBezTo>
                    <a:pt x="23489" y="16372"/>
                    <a:pt x="23512" y="16382"/>
                    <a:pt x="23535" y="16382"/>
                  </a:cubicBezTo>
                  <a:cubicBezTo>
                    <a:pt x="23590" y="16382"/>
                    <a:pt x="23640" y="16323"/>
                    <a:pt x="23596" y="16264"/>
                  </a:cubicBezTo>
                  <a:cubicBezTo>
                    <a:pt x="23261" y="15720"/>
                    <a:pt x="22968" y="15176"/>
                    <a:pt x="22717" y="14569"/>
                  </a:cubicBezTo>
                  <a:cubicBezTo>
                    <a:pt x="22591" y="14234"/>
                    <a:pt x="22424" y="13858"/>
                    <a:pt x="22340" y="13502"/>
                  </a:cubicBezTo>
                  <a:cubicBezTo>
                    <a:pt x="22301" y="13319"/>
                    <a:pt x="22213" y="13177"/>
                    <a:pt x="22214" y="13177"/>
                  </a:cubicBezTo>
                  <a:lnTo>
                    <a:pt x="22214" y="13177"/>
                  </a:lnTo>
                  <a:cubicBezTo>
                    <a:pt x="22214" y="13177"/>
                    <a:pt x="22246" y="13229"/>
                    <a:pt x="22340" y="13355"/>
                  </a:cubicBezTo>
                  <a:cubicBezTo>
                    <a:pt x="23156" y="14443"/>
                    <a:pt x="23763" y="15803"/>
                    <a:pt x="24433" y="16975"/>
                  </a:cubicBezTo>
                  <a:cubicBezTo>
                    <a:pt x="24451" y="17000"/>
                    <a:pt x="24475" y="17010"/>
                    <a:pt x="24498" y="17010"/>
                  </a:cubicBezTo>
                  <a:cubicBezTo>
                    <a:pt x="24555" y="17010"/>
                    <a:pt x="24609" y="16951"/>
                    <a:pt x="24579" y="16891"/>
                  </a:cubicBezTo>
                  <a:cubicBezTo>
                    <a:pt x="24286" y="16264"/>
                    <a:pt x="23972" y="15636"/>
                    <a:pt x="23680" y="15008"/>
                  </a:cubicBezTo>
                  <a:cubicBezTo>
                    <a:pt x="23602" y="14869"/>
                    <a:pt x="23514" y="14696"/>
                    <a:pt x="23422" y="14531"/>
                  </a:cubicBezTo>
                  <a:lnTo>
                    <a:pt x="23422" y="14531"/>
                  </a:lnTo>
                  <a:cubicBezTo>
                    <a:pt x="23431" y="14543"/>
                    <a:pt x="23440" y="14556"/>
                    <a:pt x="23449" y="14569"/>
                  </a:cubicBezTo>
                  <a:cubicBezTo>
                    <a:pt x="24224" y="15803"/>
                    <a:pt x="24998" y="16996"/>
                    <a:pt x="25772" y="18231"/>
                  </a:cubicBezTo>
                  <a:cubicBezTo>
                    <a:pt x="25790" y="18255"/>
                    <a:pt x="25814" y="18265"/>
                    <a:pt x="25837" y="18265"/>
                  </a:cubicBezTo>
                  <a:cubicBezTo>
                    <a:pt x="25892" y="18265"/>
                    <a:pt x="25942" y="18206"/>
                    <a:pt x="25897" y="18147"/>
                  </a:cubicBezTo>
                  <a:cubicBezTo>
                    <a:pt x="25625" y="17519"/>
                    <a:pt x="25332" y="16871"/>
                    <a:pt x="25060" y="16243"/>
                  </a:cubicBezTo>
                  <a:cubicBezTo>
                    <a:pt x="25019" y="16117"/>
                    <a:pt x="24956" y="15971"/>
                    <a:pt x="24893" y="15845"/>
                  </a:cubicBezTo>
                  <a:lnTo>
                    <a:pt x="24893" y="15845"/>
                  </a:lnTo>
                  <a:cubicBezTo>
                    <a:pt x="25060" y="16117"/>
                    <a:pt x="25228" y="16327"/>
                    <a:pt x="25312" y="16431"/>
                  </a:cubicBezTo>
                  <a:cubicBezTo>
                    <a:pt x="25730" y="17101"/>
                    <a:pt x="26107" y="17749"/>
                    <a:pt x="26525" y="18440"/>
                  </a:cubicBezTo>
                  <a:cubicBezTo>
                    <a:pt x="26546" y="18468"/>
                    <a:pt x="26574" y="18479"/>
                    <a:pt x="26601" y="18479"/>
                  </a:cubicBezTo>
                  <a:cubicBezTo>
                    <a:pt x="26655" y="18479"/>
                    <a:pt x="26706" y="18433"/>
                    <a:pt x="26693" y="18377"/>
                  </a:cubicBezTo>
                  <a:cubicBezTo>
                    <a:pt x="26588" y="18147"/>
                    <a:pt x="25897" y="16347"/>
                    <a:pt x="25479" y="15406"/>
                  </a:cubicBezTo>
                  <a:lnTo>
                    <a:pt x="25479" y="15406"/>
                  </a:lnTo>
                  <a:cubicBezTo>
                    <a:pt x="25939" y="16327"/>
                    <a:pt x="26776" y="18000"/>
                    <a:pt x="26985" y="18168"/>
                  </a:cubicBezTo>
                  <a:cubicBezTo>
                    <a:pt x="27135" y="18308"/>
                    <a:pt x="27295" y="18362"/>
                    <a:pt x="27423" y="18362"/>
                  </a:cubicBezTo>
                  <a:cubicBezTo>
                    <a:pt x="27563" y="18362"/>
                    <a:pt x="27665" y="18297"/>
                    <a:pt x="27676" y="18210"/>
                  </a:cubicBezTo>
                  <a:cubicBezTo>
                    <a:pt x="27948" y="18649"/>
                    <a:pt x="28199" y="19109"/>
                    <a:pt x="28492" y="19570"/>
                  </a:cubicBezTo>
                  <a:cubicBezTo>
                    <a:pt x="28499" y="19584"/>
                    <a:pt x="28513" y="19591"/>
                    <a:pt x="28528" y="19591"/>
                  </a:cubicBezTo>
                  <a:cubicBezTo>
                    <a:pt x="28559" y="19591"/>
                    <a:pt x="28597" y="19563"/>
                    <a:pt x="28597" y="19507"/>
                  </a:cubicBezTo>
                  <a:cubicBezTo>
                    <a:pt x="28366" y="18879"/>
                    <a:pt x="28094" y="18252"/>
                    <a:pt x="27864" y="17624"/>
                  </a:cubicBezTo>
                  <a:cubicBezTo>
                    <a:pt x="27785" y="17386"/>
                    <a:pt x="27381" y="16644"/>
                    <a:pt x="27445" y="16644"/>
                  </a:cubicBezTo>
                  <a:cubicBezTo>
                    <a:pt x="27466" y="16644"/>
                    <a:pt x="27534" y="16720"/>
                    <a:pt x="27676" y="16912"/>
                  </a:cubicBezTo>
                  <a:cubicBezTo>
                    <a:pt x="28094" y="17498"/>
                    <a:pt x="28471" y="18126"/>
                    <a:pt x="28806" y="18754"/>
                  </a:cubicBezTo>
                  <a:cubicBezTo>
                    <a:pt x="28827" y="18796"/>
                    <a:pt x="28889" y="18879"/>
                    <a:pt x="28910" y="18942"/>
                  </a:cubicBezTo>
                  <a:cubicBezTo>
                    <a:pt x="29078" y="19256"/>
                    <a:pt x="29245" y="19570"/>
                    <a:pt x="29434" y="19842"/>
                  </a:cubicBezTo>
                  <a:cubicBezTo>
                    <a:pt x="29453" y="19868"/>
                    <a:pt x="29476" y="19878"/>
                    <a:pt x="29498" y="19878"/>
                  </a:cubicBezTo>
                  <a:cubicBezTo>
                    <a:pt x="29545" y="19878"/>
                    <a:pt x="29581" y="19829"/>
                    <a:pt x="29538" y="19800"/>
                  </a:cubicBezTo>
                  <a:cubicBezTo>
                    <a:pt x="29413" y="19528"/>
                    <a:pt x="29245" y="19298"/>
                    <a:pt x="29099" y="19047"/>
                  </a:cubicBezTo>
                  <a:cubicBezTo>
                    <a:pt x="29078" y="18984"/>
                    <a:pt x="29036" y="18963"/>
                    <a:pt x="29015" y="18900"/>
                  </a:cubicBezTo>
                  <a:cubicBezTo>
                    <a:pt x="28680" y="18252"/>
                    <a:pt x="28387" y="17540"/>
                    <a:pt x="28178" y="16808"/>
                  </a:cubicBezTo>
                  <a:cubicBezTo>
                    <a:pt x="28113" y="16563"/>
                    <a:pt x="28101" y="16470"/>
                    <a:pt x="28122" y="16470"/>
                  </a:cubicBezTo>
                  <a:cubicBezTo>
                    <a:pt x="28183" y="16470"/>
                    <a:pt x="28509" y="17229"/>
                    <a:pt x="28617" y="17415"/>
                  </a:cubicBezTo>
                  <a:cubicBezTo>
                    <a:pt x="29329" y="18649"/>
                    <a:pt x="30040" y="19842"/>
                    <a:pt x="30752" y="21076"/>
                  </a:cubicBezTo>
                  <a:cubicBezTo>
                    <a:pt x="30759" y="21098"/>
                    <a:pt x="30779" y="21107"/>
                    <a:pt x="30801" y="21107"/>
                  </a:cubicBezTo>
                  <a:cubicBezTo>
                    <a:pt x="30842" y="21107"/>
                    <a:pt x="30891" y="21075"/>
                    <a:pt x="30877" y="21034"/>
                  </a:cubicBezTo>
                  <a:cubicBezTo>
                    <a:pt x="30605" y="20365"/>
                    <a:pt x="30354" y="19716"/>
                    <a:pt x="30061" y="19088"/>
                  </a:cubicBezTo>
                  <a:cubicBezTo>
                    <a:pt x="29983" y="18902"/>
                    <a:pt x="29547" y="18056"/>
                    <a:pt x="29578" y="18056"/>
                  </a:cubicBezTo>
                  <a:cubicBezTo>
                    <a:pt x="29588" y="18056"/>
                    <a:pt x="29655" y="18156"/>
                    <a:pt x="29810" y="18419"/>
                  </a:cubicBezTo>
                  <a:cubicBezTo>
                    <a:pt x="30501" y="19612"/>
                    <a:pt x="31275" y="20762"/>
                    <a:pt x="32007" y="21934"/>
                  </a:cubicBezTo>
                  <a:cubicBezTo>
                    <a:pt x="32024" y="21959"/>
                    <a:pt x="32050" y="21971"/>
                    <a:pt x="32074" y="21971"/>
                  </a:cubicBezTo>
                  <a:cubicBezTo>
                    <a:pt x="32112" y="21971"/>
                    <a:pt x="32145" y="21943"/>
                    <a:pt x="32133" y="21892"/>
                  </a:cubicBezTo>
                  <a:cubicBezTo>
                    <a:pt x="31944" y="21306"/>
                    <a:pt x="31756" y="20762"/>
                    <a:pt x="31547" y="20197"/>
                  </a:cubicBezTo>
                  <a:cubicBezTo>
                    <a:pt x="31547" y="20156"/>
                    <a:pt x="31526" y="20114"/>
                    <a:pt x="31505" y="20051"/>
                  </a:cubicBezTo>
                  <a:lnTo>
                    <a:pt x="31505" y="20051"/>
                  </a:lnTo>
                  <a:cubicBezTo>
                    <a:pt x="32049" y="21076"/>
                    <a:pt x="32802" y="22018"/>
                    <a:pt x="33409" y="22980"/>
                  </a:cubicBezTo>
                  <a:cubicBezTo>
                    <a:pt x="33428" y="23005"/>
                    <a:pt x="33452" y="23015"/>
                    <a:pt x="33476" y="23015"/>
                  </a:cubicBezTo>
                  <a:cubicBezTo>
                    <a:pt x="33532" y="23015"/>
                    <a:pt x="33585" y="22961"/>
                    <a:pt x="33555" y="22917"/>
                  </a:cubicBezTo>
                  <a:cubicBezTo>
                    <a:pt x="33409" y="22604"/>
                    <a:pt x="32050" y="19698"/>
                    <a:pt x="32342" y="19465"/>
                  </a:cubicBezTo>
                  <a:lnTo>
                    <a:pt x="32342" y="19465"/>
                  </a:lnTo>
                  <a:cubicBezTo>
                    <a:pt x="32311" y="19502"/>
                    <a:pt x="33933" y="21830"/>
                    <a:pt x="34099" y="22081"/>
                  </a:cubicBezTo>
                  <a:cubicBezTo>
                    <a:pt x="34111" y="22098"/>
                    <a:pt x="34128" y="22106"/>
                    <a:pt x="34145" y="22106"/>
                  </a:cubicBezTo>
                  <a:cubicBezTo>
                    <a:pt x="34189" y="22106"/>
                    <a:pt x="34234" y="22057"/>
                    <a:pt x="34204" y="21997"/>
                  </a:cubicBezTo>
                  <a:cubicBezTo>
                    <a:pt x="33911" y="21453"/>
                    <a:pt x="33618" y="20846"/>
                    <a:pt x="33493" y="20239"/>
                  </a:cubicBezTo>
                  <a:cubicBezTo>
                    <a:pt x="33419" y="19849"/>
                    <a:pt x="33393" y="19672"/>
                    <a:pt x="33436" y="19672"/>
                  </a:cubicBezTo>
                  <a:cubicBezTo>
                    <a:pt x="33479" y="19672"/>
                    <a:pt x="33588" y="19844"/>
                    <a:pt x="33786" y="20156"/>
                  </a:cubicBezTo>
                  <a:cubicBezTo>
                    <a:pt x="34204" y="20867"/>
                    <a:pt x="34643" y="21578"/>
                    <a:pt x="35062" y="22311"/>
                  </a:cubicBezTo>
                  <a:cubicBezTo>
                    <a:pt x="35167" y="22541"/>
                    <a:pt x="35271" y="22750"/>
                    <a:pt x="35355" y="22771"/>
                  </a:cubicBezTo>
                  <a:cubicBezTo>
                    <a:pt x="35439" y="22917"/>
                    <a:pt x="35501" y="23022"/>
                    <a:pt x="35564" y="23148"/>
                  </a:cubicBezTo>
                  <a:cubicBezTo>
                    <a:pt x="35576" y="23172"/>
                    <a:pt x="35594" y="23182"/>
                    <a:pt x="35612" y="23182"/>
                  </a:cubicBezTo>
                  <a:cubicBezTo>
                    <a:pt x="35656" y="23182"/>
                    <a:pt x="35704" y="23123"/>
                    <a:pt x="35690" y="23064"/>
                  </a:cubicBezTo>
                  <a:cubicBezTo>
                    <a:pt x="35292" y="22353"/>
                    <a:pt x="34936" y="21599"/>
                    <a:pt x="34643" y="20846"/>
                  </a:cubicBezTo>
                  <a:cubicBezTo>
                    <a:pt x="34551" y="20599"/>
                    <a:pt x="34173" y="19748"/>
                    <a:pt x="34217" y="19748"/>
                  </a:cubicBezTo>
                  <a:cubicBezTo>
                    <a:pt x="34233" y="19748"/>
                    <a:pt x="34302" y="19855"/>
                    <a:pt x="34455" y="20135"/>
                  </a:cubicBezTo>
                  <a:cubicBezTo>
                    <a:pt x="35229" y="21495"/>
                    <a:pt x="36066" y="22834"/>
                    <a:pt x="36840" y="24194"/>
                  </a:cubicBezTo>
                  <a:cubicBezTo>
                    <a:pt x="36859" y="24218"/>
                    <a:pt x="36881" y="24228"/>
                    <a:pt x="36902" y="24228"/>
                  </a:cubicBezTo>
                  <a:cubicBezTo>
                    <a:pt x="36952" y="24228"/>
                    <a:pt x="36996" y="24169"/>
                    <a:pt x="36966" y="24110"/>
                  </a:cubicBezTo>
                  <a:cubicBezTo>
                    <a:pt x="36631" y="23441"/>
                    <a:pt x="36317" y="22708"/>
                    <a:pt x="36066" y="21976"/>
                  </a:cubicBezTo>
                  <a:cubicBezTo>
                    <a:pt x="35990" y="21763"/>
                    <a:pt x="35659" y="21006"/>
                    <a:pt x="35719" y="21006"/>
                  </a:cubicBezTo>
                  <a:cubicBezTo>
                    <a:pt x="35741" y="21006"/>
                    <a:pt x="35818" y="21111"/>
                    <a:pt x="35983" y="21390"/>
                  </a:cubicBezTo>
                  <a:cubicBezTo>
                    <a:pt x="36694" y="22604"/>
                    <a:pt x="37426" y="23775"/>
                    <a:pt x="38159" y="24947"/>
                  </a:cubicBezTo>
                  <a:cubicBezTo>
                    <a:pt x="38171" y="24972"/>
                    <a:pt x="38190" y="24982"/>
                    <a:pt x="38211" y="24982"/>
                  </a:cubicBezTo>
                  <a:cubicBezTo>
                    <a:pt x="38260" y="24982"/>
                    <a:pt x="38314" y="24923"/>
                    <a:pt x="38284" y="24863"/>
                  </a:cubicBezTo>
                  <a:cubicBezTo>
                    <a:pt x="37866" y="24173"/>
                    <a:pt x="37489" y="23441"/>
                    <a:pt x="37217" y="22645"/>
                  </a:cubicBezTo>
                  <a:cubicBezTo>
                    <a:pt x="37084" y="22292"/>
                    <a:pt x="36754" y="21532"/>
                    <a:pt x="36856" y="21532"/>
                  </a:cubicBezTo>
                  <a:cubicBezTo>
                    <a:pt x="36899" y="21532"/>
                    <a:pt x="37018" y="21666"/>
                    <a:pt x="37259" y="22018"/>
                  </a:cubicBezTo>
                  <a:cubicBezTo>
                    <a:pt x="38096" y="23294"/>
                    <a:pt x="38891" y="24612"/>
                    <a:pt x="39644" y="25972"/>
                  </a:cubicBezTo>
                  <a:cubicBezTo>
                    <a:pt x="39658" y="26000"/>
                    <a:pt x="39679" y="26012"/>
                    <a:pt x="39700" y="26012"/>
                  </a:cubicBezTo>
                  <a:cubicBezTo>
                    <a:pt x="39742" y="26012"/>
                    <a:pt x="39784" y="25965"/>
                    <a:pt x="39770" y="25910"/>
                  </a:cubicBezTo>
                  <a:cubicBezTo>
                    <a:pt x="39519" y="25261"/>
                    <a:pt x="39268" y="24612"/>
                    <a:pt x="39017" y="23964"/>
                  </a:cubicBezTo>
                  <a:cubicBezTo>
                    <a:pt x="38933" y="23775"/>
                    <a:pt x="38703" y="23336"/>
                    <a:pt x="38535" y="22980"/>
                  </a:cubicBezTo>
                  <a:lnTo>
                    <a:pt x="38535" y="22980"/>
                  </a:lnTo>
                  <a:cubicBezTo>
                    <a:pt x="38807" y="23378"/>
                    <a:pt x="39205" y="23859"/>
                    <a:pt x="39330" y="24068"/>
                  </a:cubicBezTo>
                  <a:cubicBezTo>
                    <a:pt x="39749" y="24717"/>
                    <a:pt x="40125" y="25386"/>
                    <a:pt x="40544" y="26056"/>
                  </a:cubicBezTo>
                  <a:cubicBezTo>
                    <a:pt x="40565" y="26077"/>
                    <a:pt x="40593" y="26086"/>
                    <a:pt x="40620" y="26086"/>
                  </a:cubicBezTo>
                  <a:cubicBezTo>
                    <a:pt x="40674" y="26086"/>
                    <a:pt x="40725" y="26049"/>
                    <a:pt x="40711" y="25993"/>
                  </a:cubicBezTo>
                  <a:cubicBezTo>
                    <a:pt x="40502" y="25366"/>
                    <a:pt x="40125" y="24696"/>
                    <a:pt x="40021" y="24068"/>
                  </a:cubicBezTo>
                  <a:cubicBezTo>
                    <a:pt x="40017" y="24025"/>
                    <a:pt x="40018" y="24007"/>
                    <a:pt x="40023" y="24007"/>
                  </a:cubicBezTo>
                  <a:cubicBezTo>
                    <a:pt x="40042" y="24007"/>
                    <a:pt x="40122" y="24275"/>
                    <a:pt x="40188" y="24424"/>
                  </a:cubicBezTo>
                  <a:cubicBezTo>
                    <a:pt x="40377" y="24759"/>
                    <a:pt x="40523" y="25135"/>
                    <a:pt x="40669" y="25533"/>
                  </a:cubicBezTo>
                  <a:cubicBezTo>
                    <a:pt x="40677" y="25571"/>
                    <a:pt x="40701" y="25587"/>
                    <a:pt x="40728" y="25587"/>
                  </a:cubicBezTo>
                  <a:cubicBezTo>
                    <a:pt x="40774" y="25587"/>
                    <a:pt x="40829" y="25537"/>
                    <a:pt x="40816" y="25470"/>
                  </a:cubicBezTo>
                  <a:cubicBezTo>
                    <a:pt x="40607" y="24759"/>
                    <a:pt x="40293" y="24152"/>
                    <a:pt x="39833" y="23608"/>
                  </a:cubicBezTo>
                  <a:cubicBezTo>
                    <a:pt x="39815" y="23590"/>
                    <a:pt x="39792" y="23582"/>
                    <a:pt x="39769" y="23582"/>
                  </a:cubicBezTo>
                  <a:cubicBezTo>
                    <a:pt x="39710" y="23582"/>
                    <a:pt x="39650" y="23632"/>
                    <a:pt x="39665" y="23692"/>
                  </a:cubicBezTo>
                  <a:cubicBezTo>
                    <a:pt x="39874" y="24257"/>
                    <a:pt x="40042" y="24863"/>
                    <a:pt x="40272" y="25407"/>
                  </a:cubicBezTo>
                  <a:cubicBezTo>
                    <a:pt x="40412" y="25723"/>
                    <a:pt x="40459" y="25837"/>
                    <a:pt x="40452" y="25837"/>
                  </a:cubicBezTo>
                  <a:cubicBezTo>
                    <a:pt x="40438" y="25837"/>
                    <a:pt x="40216" y="25393"/>
                    <a:pt x="40105" y="25198"/>
                  </a:cubicBezTo>
                  <a:cubicBezTo>
                    <a:pt x="39477" y="24215"/>
                    <a:pt x="38891" y="23210"/>
                    <a:pt x="38263" y="22227"/>
                  </a:cubicBezTo>
                  <a:cubicBezTo>
                    <a:pt x="38242" y="22199"/>
                    <a:pt x="38214" y="22187"/>
                    <a:pt x="38187" y="22187"/>
                  </a:cubicBezTo>
                  <a:cubicBezTo>
                    <a:pt x="38133" y="22187"/>
                    <a:pt x="38082" y="22234"/>
                    <a:pt x="38096" y="22290"/>
                  </a:cubicBezTo>
                  <a:cubicBezTo>
                    <a:pt x="38389" y="22980"/>
                    <a:pt x="38682" y="23713"/>
                    <a:pt x="38954" y="24445"/>
                  </a:cubicBezTo>
                  <a:cubicBezTo>
                    <a:pt x="39089" y="24776"/>
                    <a:pt x="39570" y="25689"/>
                    <a:pt x="39551" y="25689"/>
                  </a:cubicBezTo>
                  <a:cubicBezTo>
                    <a:pt x="39543" y="25689"/>
                    <a:pt x="39459" y="25549"/>
                    <a:pt x="39247" y="25177"/>
                  </a:cubicBezTo>
                  <a:cubicBezTo>
                    <a:pt x="38493" y="23838"/>
                    <a:pt x="37656" y="22541"/>
                    <a:pt x="36799" y="21285"/>
                  </a:cubicBezTo>
                  <a:cubicBezTo>
                    <a:pt x="36778" y="21258"/>
                    <a:pt x="36752" y="21246"/>
                    <a:pt x="36728" y="21246"/>
                  </a:cubicBezTo>
                  <a:cubicBezTo>
                    <a:pt x="36680" y="21246"/>
                    <a:pt x="36638" y="21292"/>
                    <a:pt x="36652" y="21348"/>
                  </a:cubicBezTo>
                  <a:cubicBezTo>
                    <a:pt x="36694" y="21516"/>
                    <a:pt x="37029" y="22562"/>
                    <a:pt x="37364" y="23461"/>
                  </a:cubicBezTo>
                  <a:cubicBezTo>
                    <a:pt x="36736" y="22394"/>
                    <a:pt x="35815" y="20993"/>
                    <a:pt x="35690" y="20762"/>
                  </a:cubicBezTo>
                  <a:cubicBezTo>
                    <a:pt x="35676" y="20734"/>
                    <a:pt x="35655" y="20723"/>
                    <a:pt x="35633" y="20723"/>
                  </a:cubicBezTo>
                  <a:cubicBezTo>
                    <a:pt x="35590" y="20723"/>
                    <a:pt x="35543" y="20769"/>
                    <a:pt x="35543" y="20825"/>
                  </a:cubicBezTo>
                  <a:cubicBezTo>
                    <a:pt x="35690" y="21474"/>
                    <a:pt x="35878" y="22101"/>
                    <a:pt x="36108" y="22708"/>
                  </a:cubicBezTo>
                  <a:cubicBezTo>
                    <a:pt x="35899" y="22353"/>
                    <a:pt x="35669" y="22018"/>
                    <a:pt x="35480" y="21704"/>
                  </a:cubicBezTo>
                  <a:cubicBezTo>
                    <a:pt x="35062" y="20951"/>
                    <a:pt x="34623" y="20218"/>
                    <a:pt x="34183" y="19486"/>
                  </a:cubicBezTo>
                  <a:cubicBezTo>
                    <a:pt x="34161" y="19457"/>
                    <a:pt x="34135" y="19446"/>
                    <a:pt x="34110" y="19446"/>
                  </a:cubicBezTo>
                  <a:cubicBezTo>
                    <a:pt x="34063" y="19446"/>
                    <a:pt x="34023" y="19487"/>
                    <a:pt x="34037" y="19528"/>
                  </a:cubicBezTo>
                  <a:cubicBezTo>
                    <a:pt x="34225" y="20197"/>
                    <a:pt x="34434" y="20846"/>
                    <a:pt x="34706" y="21495"/>
                  </a:cubicBezTo>
                  <a:cubicBezTo>
                    <a:pt x="34706" y="21516"/>
                    <a:pt x="34727" y="21599"/>
                    <a:pt x="34769" y="21683"/>
                  </a:cubicBezTo>
                  <a:cubicBezTo>
                    <a:pt x="34727" y="21599"/>
                    <a:pt x="34706" y="21557"/>
                    <a:pt x="34664" y="21495"/>
                  </a:cubicBezTo>
                  <a:cubicBezTo>
                    <a:pt x="34225" y="20762"/>
                    <a:pt x="33807" y="20030"/>
                    <a:pt x="33367" y="19298"/>
                  </a:cubicBezTo>
                  <a:cubicBezTo>
                    <a:pt x="33359" y="19282"/>
                    <a:pt x="33339" y="19275"/>
                    <a:pt x="33317" y="19275"/>
                  </a:cubicBezTo>
                  <a:cubicBezTo>
                    <a:pt x="33282" y="19275"/>
                    <a:pt x="33242" y="19293"/>
                    <a:pt x="33242" y="19319"/>
                  </a:cubicBezTo>
                  <a:cubicBezTo>
                    <a:pt x="33304" y="19988"/>
                    <a:pt x="33409" y="20679"/>
                    <a:pt x="33681" y="21306"/>
                  </a:cubicBezTo>
                  <a:cubicBezTo>
                    <a:pt x="33576" y="21181"/>
                    <a:pt x="33493" y="21055"/>
                    <a:pt x="33388" y="20930"/>
                  </a:cubicBezTo>
                  <a:cubicBezTo>
                    <a:pt x="33032" y="20365"/>
                    <a:pt x="32656" y="19821"/>
                    <a:pt x="32300" y="19256"/>
                  </a:cubicBezTo>
                  <a:cubicBezTo>
                    <a:pt x="32276" y="19224"/>
                    <a:pt x="32246" y="19210"/>
                    <a:pt x="32218" y="19210"/>
                  </a:cubicBezTo>
                  <a:cubicBezTo>
                    <a:pt x="32173" y="19210"/>
                    <a:pt x="32133" y="19246"/>
                    <a:pt x="32133" y="19298"/>
                  </a:cubicBezTo>
                  <a:cubicBezTo>
                    <a:pt x="32300" y="19946"/>
                    <a:pt x="32467" y="20616"/>
                    <a:pt x="32719" y="21265"/>
                  </a:cubicBezTo>
                  <a:cubicBezTo>
                    <a:pt x="32760" y="21390"/>
                    <a:pt x="33053" y="21976"/>
                    <a:pt x="33200" y="22394"/>
                  </a:cubicBezTo>
                  <a:cubicBezTo>
                    <a:pt x="32991" y="22018"/>
                    <a:pt x="32614" y="21516"/>
                    <a:pt x="32467" y="21306"/>
                  </a:cubicBezTo>
                  <a:cubicBezTo>
                    <a:pt x="32007" y="20574"/>
                    <a:pt x="31568" y="19842"/>
                    <a:pt x="31086" y="19151"/>
                  </a:cubicBezTo>
                  <a:cubicBezTo>
                    <a:pt x="31074" y="19126"/>
                    <a:pt x="31052" y="19116"/>
                    <a:pt x="31029" y="19116"/>
                  </a:cubicBezTo>
                  <a:cubicBezTo>
                    <a:pt x="30975" y="19116"/>
                    <a:pt x="30917" y="19170"/>
                    <a:pt x="30961" y="19214"/>
                  </a:cubicBezTo>
                  <a:cubicBezTo>
                    <a:pt x="31233" y="19884"/>
                    <a:pt x="31589" y="20553"/>
                    <a:pt x="31798" y="21265"/>
                  </a:cubicBezTo>
                  <a:cubicBezTo>
                    <a:pt x="31879" y="21577"/>
                    <a:pt x="31897" y="21691"/>
                    <a:pt x="31878" y="21691"/>
                  </a:cubicBezTo>
                  <a:cubicBezTo>
                    <a:pt x="31834" y="21691"/>
                    <a:pt x="31587" y="21058"/>
                    <a:pt x="31484" y="20867"/>
                  </a:cubicBezTo>
                  <a:lnTo>
                    <a:pt x="29517" y="17728"/>
                  </a:lnTo>
                  <a:cubicBezTo>
                    <a:pt x="29510" y="17714"/>
                    <a:pt x="29489" y="17708"/>
                    <a:pt x="29466" y="17708"/>
                  </a:cubicBezTo>
                  <a:cubicBezTo>
                    <a:pt x="29420" y="17708"/>
                    <a:pt x="29364" y="17735"/>
                    <a:pt x="29392" y="17791"/>
                  </a:cubicBezTo>
                  <a:cubicBezTo>
                    <a:pt x="29664" y="18524"/>
                    <a:pt x="29998" y="19214"/>
                    <a:pt x="30270" y="19946"/>
                  </a:cubicBezTo>
                  <a:cubicBezTo>
                    <a:pt x="30330" y="20096"/>
                    <a:pt x="30390" y="20234"/>
                    <a:pt x="30450" y="20347"/>
                  </a:cubicBezTo>
                  <a:lnTo>
                    <a:pt x="30450" y="20347"/>
                  </a:lnTo>
                  <a:cubicBezTo>
                    <a:pt x="30399" y="20260"/>
                    <a:pt x="30339" y="20154"/>
                    <a:pt x="30270" y="20030"/>
                  </a:cubicBezTo>
                  <a:cubicBezTo>
                    <a:pt x="29517" y="18754"/>
                    <a:pt x="28785" y="17477"/>
                    <a:pt x="28053" y="16159"/>
                  </a:cubicBezTo>
                  <a:cubicBezTo>
                    <a:pt x="28039" y="16131"/>
                    <a:pt x="28018" y="16120"/>
                    <a:pt x="27997" y="16120"/>
                  </a:cubicBezTo>
                  <a:cubicBezTo>
                    <a:pt x="27955" y="16120"/>
                    <a:pt x="27913" y="16166"/>
                    <a:pt x="27927" y="16222"/>
                  </a:cubicBezTo>
                  <a:cubicBezTo>
                    <a:pt x="28073" y="16891"/>
                    <a:pt x="28304" y="17540"/>
                    <a:pt x="28576" y="18168"/>
                  </a:cubicBezTo>
                  <a:cubicBezTo>
                    <a:pt x="28178" y="17540"/>
                    <a:pt x="27781" y="16912"/>
                    <a:pt x="27383" y="16327"/>
                  </a:cubicBezTo>
                  <a:cubicBezTo>
                    <a:pt x="27366" y="16302"/>
                    <a:pt x="27340" y="16290"/>
                    <a:pt x="27316" y="16290"/>
                  </a:cubicBezTo>
                  <a:cubicBezTo>
                    <a:pt x="27278" y="16290"/>
                    <a:pt x="27245" y="16318"/>
                    <a:pt x="27257" y="16368"/>
                  </a:cubicBezTo>
                  <a:cubicBezTo>
                    <a:pt x="27509" y="16996"/>
                    <a:pt x="27760" y="17624"/>
                    <a:pt x="28011" y="18252"/>
                  </a:cubicBezTo>
                  <a:cubicBezTo>
                    <a:pt x="28057" y="18423"/>
                    <a:pt x="28451" y="19264"/>
                    <a:pt x="28426" y="19264"/>
                  </a:cubicBezTo>
                  <a:cubicBezTo>
                    <a:pt x="28418" y="19264"/>
                    <a:pt x="28360" y="19163"/>
                    <a:pt x="28220" y="18900"/>
                  </a:cubicBezTo>
                  <a:cubicBezTo>
                    <a:pt x="27592" y="17728"/>
                    <a:pt x="26860" y="16578"/>
                    <a:pt x="26169" y="15427"/>
                  </a:cubicBezTo>
                  <a:cubicBezTo>
                    <a:pt x="26157" y="15402"/>
                    <a:pt x="26140" y="15392"/>
                    <a:pt x="26124" y="15392"/>
                  </a:cubicBezTo>
                  <a:cubicBezTo>
                    <a:pt x="26087" y="15392"/>
                    <a:pt x="26050" y="15446"/>
                    <a:pt x="26065" y="15490"/>
                  </a:cubicBezTo>
                  <a:cubicBezTo>
                    <a:pt x="26482" y="16387"/>
                    <a:pt x="26920" y="17304"/>
                    <a:pt x="27337" y="18222"/>
                  </a:cubicBezTo>
                  <a:lnTo>
                    <a:pt x="27337" y="18222"/>
                  </a:lnTo>
                  <a:cubicBezTo>
                    <a:pt x="26967" y="17945"/>
                    <a:pt x="26271" y="16593"/>
                    <a:pt x="26190" y="16452"/>
                  </a:cubicBezTo>
                  <a:cubicBezTo>
                    <a:pt x="25856" y="15803"/>
                    <a:pt x="25500" y="15176"/>
                    <a:pt x="25144" y="14506"/>
                  </a:cubicBezTo>
                  <a:cubicBezTo>
                    <a:pt x="25130" y="14485"/>
                    <a:pt x="25107" y="14476"/>
                    <a:pt x="25083" y="14476"/>
                  </a:cubicBezTo>
                  <a:cubicBezTo>
                    <a:pt x="25035" y="14476"/>
                    <a:pt x="24984" y="14513"/>
                    <a:pt x="24998" y="14569"/>
                  </a:cubicBezTo>
                  <a:cubicBezTo>
                    <a:pt x="25425" y="15657"/>
                    <a:pt x="25888" y="16907"/>
                    <a:pt x="26371" y="17917"/>
                  </a:cubicBezTo>
                  <a:lnTo>
                    <a:pt x="26371" y="17917"/>
                  </a:lnTo>
                  <a:cubicBezTo>
                    <a:pt x="25806" y="16794"/>
                    <a:pt x="24993" y="15621"/>
                    <a:pt x="24307" y="14485"/>
                  </a:cubicBezTo>
                  <a:cubicBezTo>
                    <a:pt x="24295" y="14461"/>
                    <a:pt x="24274" y="14451"/>
                    <a:pt x="24251" y="14451"/>
                  </a:cubicBezTo>
                  <a:cubicBezTo>
                    <a:pt x="24198" y="14451"/>
                    <a:pt x="24137" y="14510"/>
                    <a:pt x="24182" y="14569"/>
                  </a:cubicBezTo>
                  <a:lnTo>
                    <a:pt x="25123" y="16682"/>
                  </a:lnTo>
                  <a:cubicBezTo>
                    <a:pt x="25218" y="16919"/>
                    <a:pt x="25730" y="17883"/>
                    <a:pt x="25723" y="17883"/>
                  </a:cubicBezTo>
                  <a:cubicBezTo>
                    <a:pt x="25721" y="17883"/>
                    <a:pt x="25665" y="17781"/>
                    <a:pt x="25521" y="17519"/>
                  </a:cubicBezTo>
                  <a:cubicBezTo>
                    <a:pt x="24788" y="16222"/>
                    <a:pt x="23868" y="14967"/>
                    <a:pt x="23052" y="13669"/>
                  </a:cubicBezTo>
                  <a:cubicBezTo>
                    <a:pt x="23040" y="13651"/>
                    <a:pt x="23020" y="13644"/>
                    <a:pt x="22998" y="13644"/>
                  </a:cubicBezTo>
                  <a:cubicBezTo>
                    <a:pt x="22944" y="13644"/>
                    <a:pt x="22881" y="13693"/>
                    <a:pt x="22926" y="13753"/>
                  </a:cubicBezTo>
                  <a:lnTo>
                    <a:pt x="23554" y="15092"/>
                  </a:lnTo>
                  <a:cubicBezTo>
                    <a:pt x="23115" y="14339"/>
                    <a:pt x="22633" y="13606"/>
                    <a:pt x="22215" y="12874"/>
                  </a:cubicBezTo>
                  <a:cubicBezTo>
                    <a:pt x="22199" y="12842"/>
                    <a:pt x="22174" y="12829"/>
                    <a:pt x="22150" y="12829"/>
                  </a:cubicBezTo>
                  <a:cubicBezTo>
                    <a:pt x="22111" y="12829"/>
                    <a:pt x="22076" y="12864"/>
                    <a:pt x="22089" y="12916"/>
                  </a:cubicBezTo>
                  <a:cubicBezTo>
                    <a:pt x="22215" y="13544"/>
                    <a:pt x="22403" y="14171"/>
                    <a:pt x="22633" y="14778"/>
                  </a:cubicBezTo>
                  <a:cubicBezTo>
                    <a:pt x="22654" y="14820"/>
                    <a:pt x="22696" y="14883"/>
                    <a:pt x="22717" y="14967"/>
                  </a:cubicBezTo>
                  <a:cubicBezTo>
                    <a:pt x="22529" y="14715"/>
                    <a:pt x="22340" y="14506"/>
                    <a:pt x="22236" y="14360"/>
                  </a:cubicBezTo>
                  <a:lnTo>
                    <a:pt x="20834" y="12267"/>
                  </a:lnTo>
                  <a:cubicBezTo>
                    <a:pt x="20816" y="12243"/>
                    <a:pt x="20792" y="12233"/>
                    <a:pt x="20769" y="12233"/>
                  </a:cubicBezTo>
                  <a:cubicBezTo>
                    <a:pt x="20714" y="12233"/>
                    <a:pt x="20664" y="12292"/>
                    <a:pt x="20708" y="12351"/>
                  </a:cubicBezTo>
                  <a:cubicBezTo>
                    <a:pt x="20959" y="12937"/>
                    <a:pt x="21231" y="13544"/>
                    <a:pt x="21503" y="14150"/>
                  </a:cubicBezTo>
                  <a:cubicBezTo>
                    <a:pt x="21462" y="14067"/>
                    <a:pt x="21399" y="14025"/>
                    <a:pt x="21399" y="13962"/>
                  </a:cubicBezTo>
                  <a:cubicBezTo>
                    <a:pt x="21022" y="13251"/>
                    <a:pt x="20646" y="12581"/>
                    <a:pt x="20248" y="11870"/>
                  </a:cubicBezTo>
                  <a:cubicBezTo>
                    <a:pt x="20236" y="11845"/>
                    <a:pt x="20216" y="11835"/>
                    <a:pt x="20196" y="11835"/>
                  </a:cubicBezTo>
                  <a:cubicBezTo>
                    <a:pt x="20147" y="11835"/>
                    <a:pt x="20093" y="11894"/>
                    <a:pt x="20122" y="11954"/>
                  </a:cubicBezTo>
                  <a:cubicBezTo>
                    <a:pt x="20206" y="12142"/>
                    <a:pt x="20541" y="12895"/>
                    <a:pt x="20918" y="13669"/>
                  </a:cubicBezTo>
                  <a:cubicBezTo>
                    <a:pt x="20499" y="12874"/>
                    <a:pt x="20039" y="12079"/>
                    <a:pt x="19976" y="11933"/>
                  </a:cubicBezTo>
                  <a:cubicBezTo>
                    <a:pt x="19960" y="11901"/>
                    <a:pt x="19932" y="11887"/>
                    <a:pt x="19904" y="11887"/>
                  </a:cubicBezTo>
                  <a:cubicBezTo>
                    <a:pt x="19860" y="11887"/>
                    <a:pt x="19817" y="11923"/>
                    <a:pt x="19830" y="11974"/>
                  </a:cubicBezTo>
                  <a:cubicBezTo>
                    <a:pt x="20039" y="12498"/>
                    <a:pt x="20227" y="13021"/>
                    <a:pt x="20436" y="13544"/>
                  </a:cubicBezTo>
                  <a:cubicBezTo>
                    <a:pt x="20541" y="13816"/>
                    <a:pt x="20646" y="14067"/>
                    <a:pt x="20729" y="14339"/>
                  </a:cubicBezTo>
                  <a:cubicBezTo>
                    <a:pt x="20784" y="14489"/>
                    <a:pt x="20910" y="14685"/>
                    <a:pt x="20903" y="14685"/>
                  </a:cubicBezTo>
                  <a:cubicBezTo>
                    <a:pt x="20900" y="14685"/>
                    <a:pt x="20859" y="14630"/>
                    <a:pt x="20750" y="14485"/>
                  </a:cubicBezTo>
                  <a:cubicBezTo>
                    <a:pt x="19976" y="13418"/>
                    <a:pt x="19265" y="12267"/>
                    <a:pt x="18511" y="11158"/>
                  </a:cubicBezTo>
                  <a:cubicBezTo>
                    <a:pt x="18494" y="11141"/>
                    <a:pt x="18472" y="11133"/>
                    <a:pt x="18452" y="11133"/>
                  </a:cubicBezTo>
                  <a:cubicBezTo>
                    <a:pt x="18399" y="11133"/>
                    <a:pt x="18350" y="11182"/>
                    <a:pt x="18365" y="11242"/>
                  </a:cubicBezTo>
                  <a:cubicBezTo>
                    <a:pt x="18762" y="12100"/>
                    <a:pt x="19348" y="13209"/>
                    <a:pt x="19662" y="13941"/>
                  </a:cubicBezTo>
                  <a:cubicBezTo>
                    <a:pt x="19181" y="12895"/>
                    <a:pt x="18323" y="11870"/>
                    <a:pt x="17695" y="10928"/>
                  </a:cubicBezTo>
                  <a:cubicBezTo>
                    <a:pt x="17688" y="10914"/>
                    <a:pt x="17667" y="10907"/>
                    <a:pt x="17644" y="10907"/>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pic>
        <p:nvPicPr>
          <p:cNvPr id="371" name="Google Shape;371;p39"/>
          <p:cNvPicPr preferRelativeResize="0"/>
          <p:nvPr/>
        </p:nvPicPr>
        <p:blipFill>
          <a:blip r:embed="rId3">
            <a:alphaModFix/>
          </a:blip>
          <a:stretch>
            <a:fillRect/>
          </a:stretch>
        </p:blipFill>
        <p:spPr>
          <a:xfrm rot="-2196906">
            <a:off x="7861402" y="2220043"/>
            <a:ext cx="1906623" cy="437013"/>
          </a:xfrm>
          <a:prstGeom prst="rect">
            <a:avLst/>
          </a:prstGeom>
          <a:noFill/>
          <a:ln>
            <a:noFill/>
          </a:ln>
        </p:spPr>
      </p:pic>
      <p:sp>
        <p:nvSpPr>
          <p:cNvPr id="372" name="Google Shape;372;p3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 of the Data</a:t>
            </a:r>
            <a:endParaRPr dirty="0"/>
          </a:p>
        </p:txBody>
      </p:sp>
      <p:graphicFrame>
        <p:nvGraphicFramePr>
          <p:cNvPr id="373" name="Google Shape;373;p39"/>
          <p:cNvGraphicFramePr/>
          <p:nvPr>
            <p:extLst>
              <p:ext uri="{D42A27DB-BD31-4B8C-83A1-F6EECF244321}">
                <p14:modId xmlns:p14="http://schemas.microsoft.com/office/powerpoint/2010/main" val="162277744"/>
              </p:ext>
            </p:extLst>
          </p:nvPr>
        </p:nvGraphicFramePr>
        <p:xfrm>
          <a:off x="701650" y="2135124"/>
          <a:ext cx="7713175" cy="2211900"/>
        </p:xfrm>
        <a:graphic>
          <a:graphicData uri="http://schemas.openxmlformats.org/drawingml/2006/table">
            <a:tbl>
              <a:tblPr>
                <a:noFill/>
                <a:tableStyleId>{40DAA36A-E47E-408F-A3BC-B1798EDAB2A9}</a:tableStyleId>
              </a:tblPr>
              <a:tblGrid>
                <a:gridCol w="2263900">
                  <a:extLst>
                    <a:ext uri="{9D8B030D-6E8A-4147-A177-3AD203B41FA5}">
                      <a16:colId xmlns:a16="http://schemas.microsoft.com/office/drawing/2014/main" val="20000"/>
                    </a:ext>
                  </a:extLst>
                </a:gridCol>
                <a:gridCol w="5449275">
                  <a:extLst>
                    <a:ext uri="{9D8B030D-6E8A-4147-A177-3AD203B41FA5}">
                      <a16:colId xmlns:a16="http://schemas.microsoft.com/office/drawing/2014/main" val="20001"/>
                    </a:ext>
                  </a:extLst>
                </a:gridCol>
              </a:tblGrid>
              <a:tr h="412200">
                <a:tc>
                  <a:txBody>
                    <a:bodyPr/>
                    <a:lstStyle/>
                    <a:p>
                      <a:pPr marL="0" lvl="0" indent="0" algn="l" rtl="0">
                        <a:spcBef>
                          <a:spcPts val="0"/>
                        </a:spcBef>
                        <a:spcAft>
                          <a:spcPts val="0"/>
                        </a:spcAft>
                        <a:buNone/>
                      </a:pPr>
                      <a:r>
                        <a:rPr lang="en" sz="1100" b="1" u="sng" dirty="0">
                          <a:solidFill>
                            <a:schemeClr val="dk1"/>
                          </a:solidFill>
                          <a:latin typeface="Arima"/>
                          <a:ea typeface="Arima"/>
                          <a:cs typeface="Arima"/>
                          <a:sym typeface="Arima"/>
                        </a:rPr>
                        <a:t>Requirements</a:t>
                      </a:r>
                      <a:endParaRPr sz="1100" b="1" dirty="0">
                        <a:solidFill>
                          <a:schemeClr val="dk1"/>
                        </a:solidFill>
                        <a:latin typeface="Arima"/>
                        <a:ea typeface="Arima"/>
                        <a:cs typeface="Arima"/>
                        <a:sym typeface="Arim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r>
                        <a:rPr lang="en-US" sz="1000" b="0" i="0" u="none" strike="noStrike" cap="none" dirty="0">
                          <a:solidFill>
                            <a:schemeClr val="dk1"/>
                          </a:solidFill>
                          <a:latin typeface="Chivo"/>
                          <a:ea typeface="Arial"/>
                          <a:cs typeface="Chivo"/>
                          <a:sym typeface="Arial"/>
                        </a:rPr>
                        <a:t>Python, pandas, scikit-learn, surprise, matplotlib, seaborn, streamlit</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412200">
                <a:tc>
                  <a:txBody>
                    <a:bodyPr/>
                    <a:lstStyle/>
                    <a:p>
                      <a:pPr marL="0" lvl="0" indent="0" algn="l" rtl="0">
                        <a:spcBef>
                          <a:spcPts val="0"/>
                        </a:spcBef>
                        <a:spcAft>
                          <a:spcPts val="0"/>
                        </a:spcAft>
                        <a:buNone/>
                      </a:pPr>
                      <a:r>
                        <a:rPr lang="en" sz="1100" b="1" u="sng" dirty="0">
                          <a:solidFill>
                            <a:schemeClr val="dk1"/>
                          </a:solidFill>
                          <a:latin typeface="Arima"/>
                          <a:ea typeface="Arima"/>
                          <a:cs typeface="Arima"/>
                          <a:sym typeface="Arima"/>
                        </a:rPr>
                        <a:t>Data Used</a:t>
                      </a:r>
                      <a:endParaRPr sz="1100" b="1" dirty="0">
                        <a:solidFill>
                          <a:schemeClr val="dk1"/>
                        </a:solidFill>
                        <a:latin typeface="Arima"/>
                        <a:ea typeface="Arima"/>
                        <a:cs typeface="Arima"/>
                        <a:sym typeface="Arim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1600"/>
                        </a:spcAft>
                        <a:buNone/>
                      </a:pPr>
                      <a:r>
                        <a:rPr lang="en" sz="1000" dirty="0">
                          <a:solidFill>
                            <a:schemeClr val="dk1"/>
                          </a:solidFill>
                          <a:latin typeface="Chivo"/>
                          <a:ea typeface="Chivo"/>
                          <a:cs typeface="Chivo"/>
                          <a:sym typeface="Chivo"/>
                        </a:rPr>
                        <a:t>Two datasets </a:t>
                      </a:r>
                      <a:r>
                        <a:rPr lang="en-US" sz="1000" dirty="0">
                          <a:solidFill>
                            <a:schemeClr val="dk1"/>
                          </a:solidFill>
                          <a:latin typeface="Chivo"/>
                          <a:ea typeface="Chivo"/>
                          <a:cs typeface="Chivo"/>
                          <a:sym typeface="Chivo"/>
                        </a:rPr>
                        <a:t>were </a:t>
                      </a:r>
                      <a:r>
                        <a:rPr lang="en" sz="1000" dirty="0">
                          <a:solidFill>
                            <a:schemeClr val="dk1"/>
                          </a:solidFill>
                          <a:latin typeface="Chivo"/>
                          <a:ea typeface="Chivo"/>
                          <a:cs typeface="Chivo"/>
                          <a:sym typeface="Chivo"/>
                        </a:rPr>
                        <a:t>collected from Goodreads (API – scraped)</a:t>
                      </a:r>
                      <a:endParaRPr sz="1000" dirty="0">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412200">
                <a:tc>
                  <a:txBody>
                    <a:bodyPr/>
                    <a:lstStyle/>
                    <a:p>
                      <a:pPr marL="0" lvl="0" indent="0" algn="l" rtl="0">
                        <a:spcBef>
                          <a:spcPts val="0"/>
                        </a:spcBef>
                        <a:spcAft>
                          <a:spcPts val="0"/>
                        </a:spcAft>
                        <a:buNone/>
                      </a:pPr>
                      <a:r>
                        <a:rPr lang="en" sz="1100" b="1" u="sng" dirty="0">
                          <a:solidFill>
                            <a:schemeClr val="dk1"/>
                          </a:solidFill>
                          <a:latin typeface="Arima"/>
                          <a:ea typeface="Arima"/>
                          <a:cs typeface="Arima"/>
                          <a:sym typeface="Arima"/>
                        </a:rPr>
                        <a:t>Data Cleaning &amp; Preprocessing</a:t>
                      </a:r>
                      <a:endParaRPr sz="1100" b="1" dirty="0">
                        <a:solidFill>
                          <a:schemeClr val="dk1"/>
                        </a:solidFill>
                        <a:latin typeface="Arima"/>
                        <a:ea typeface="Arima"/>
                        <a:cs typeface="Arima"/>
                        <a:sym typeface="Arim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dirty="0">
                          <a:solidFill>
                            <a:schemeClr val="dk1"/>
                          </a:solidFill>
                          <a:latin typeface="Chivo"/>
                          <a:ea typeface="Chivo"/>
                          <a:cs typeface="Chivo"/>
                          <a:sym typeface="Chivo"/>
                        </a:rPr>
                        <a:t>Drop columns &amp; null values, defined chunk size, added genre column, converted data types for features </a:t>
                      </a:r>
                      <a:endParaRPr sz="1000" dirty="0">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412200">
                <a:tc>
                  <a:txBody>
                    <a:bodyPr/>
                    <a:lstStyle/>
                    <a:p>
                      <a:pPr marL="0" lvl="0" indent="0" algn="l" rtl="0">
                        <a:spcBef>
                          <a:spcPts val="0"/>
                        </a:spcBef>
                        <a:spcAft>
                          <a:spcPts val="0"/>
                        </a:spcAft>
                        <a:buNone/>
                      </a:pPr>
                      <a:r>
                        <a:rPr lang="en" sz="1100" b="1" u="sng" dirty="0">
                          <a:solidFill>
                            <a:schemeClr val="dk1"/>
                          </a:solidFill>
                          <a:latin typeface="Arima"/>
                          <a:ea typeface="Arima"/>
                          <a:cs typeface="Arima"/>
                          <a:sym typeface="Arima"/>
                        </a:rPr>
                        <a:t>Machine Learning</a:t>
                      </a:r>
                      <a:endParaRPr sz="1100" b="1" dirty="0">
                        <a:solidFill>
                          <a:schemeClr val="dk1"/>
                        </a:solidFill>
                        <a:latin typeface="Arima"/>
                        <a:ea typeface="Arima"/>
                        <a:cs typeface="Arima"/>
                        <a:sym typeface="Arima"/>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 sz="1000" dirty="0">
                          <a:solidFill>
                            <a:schemeClr val="dk1"/>
                          </a:solidFill>
                          <a:latin typeface="Chivo"/>
                          <a:ea typeface="Chivo"/>
                          <a:cs typeface="Chivo"/>
                          <a:sym typeface="Chivo"/>
                        </a:rPr>
                        <a:t>Model Training (SVD), Model Evaluation (MAE, R2, RMSE), Model Selection (Surprise, Train/Test Split), Collaborative Filtering</a:t>
                      </a:r>
                      <a:endParaRPr sz="1000" dirty="0">
                        <a:solidFill>
                          <a:schemeClr val="dk1"/>
                        </a:solidFill>
                        <a:latin typeface="Chivo"/>
                        <a:ea typeface="Chivo"/>
                        <a:cs typeface="Chivo"/>
                        <a:sym typeface="Chivo"/>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lgn="ctr">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41220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100" b="1" u="sng" dirty="0">
                          <a:solidFill>
                            <a:schemeClr val="dk1"/>
                          </a:solidFill>
                          <a:latin typeface="Arima"/>
                          <a:ea typeface="Arima"/>
                          <a:cs typeface="Arima"/>
                          <a:sym typeface="Arima"/>
                        </a:rPr>
                        <a:t>Feature Engineering</a:t>
                      </a:r>
                      <a:endParaRPr lang="en-US" sz="1100" b="1" dirty="0">
                        <a:solidFill>
                          <a:schemeClr val="dk1"/>
                        </a:solidFill>
                        <a:latin typeface="Arima"/>
                        <a:ea typeface="Arima"/>
                        <a:cs typeface="Arima"/>
                        <a:sym typeface="Arima"/>
                      </a:endParaRPr>
                    </a:p>
                  </a:txBody>
                  <a:tcPr marL="91425" marR="91425" marT="91425" marB="91425" anchor="ctr">
                    <a:lnL w="9525" cap="flat" cmpd="sng">
                      <a:solidFill>
                        <a:schemeClr val="dk1"/>
                      </a:solidFill>
                      <a:prstDash val="solid"/>
                      <a:round/>
                      <a:headEnd type="none" w="sm" len="sm"/>
                      <a:tailEnd type="none" w="sm" len="sm"/>
                    </a:lnL>
                    <a:lnR w="9525" cap="flat" cmpd="sng" algn="ctr">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r>
                        <a:rPr lang="en-US" sz="1000" dirty="0">
                          <a:solidFill>
                            <a:schemeClr val="dk1"/>
                          </a:solidFill>
                          <a:latin typeface="Chivo"/>
                          <a:ea typeface="Chivo"/>
                          <a:cs typeface="Chivo"/>
                          <a:sym typeface="Chivo"/>
                        </a:rPr>
                        <a:t>Avg Rating, MinMaxScaler</a:t>
                      </a:r>
                      <a:endParaRPr sz="1000" dirty="0">
                        <a:solidFill>
                          <a:schemeClr val="dk1"/>
                        </a:solidFill>
                        <a:latin typeface="Chivo"/>
                        <a:ea typeface="Chivo"/>
                        <a:cs typeface="Chivo"/>
                        <a:sym typeface="Chivo"/>
                      </a:endParaRPr>
                    </a:p>
                  </a:txBody>
                  <a:tcPr marL="91425" marR="91425" marT="91425" marB="91425" anchor="ctr">
                    <a:lnL w="9525" cap="flat" cmpd="sng" algn="ctr">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lgn="ctr">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550742300"/>
                  </a:ext>
                </a:extLst>
              </a:tr>
            </a:tbl>
          </a:graphicData>
        </a:graphic>
      </p:graphicFrame>
      <p:sp>
        <p:nvSpPr>
          <p:cNvPr id="374" name="Google Shape;374;p39"/>
          <p:cNvSpPr txBox="1"/>
          <p:nvPr/>
        </p:nvSpPr>
        <p:spPr>
          <a:xfrm>
            <a:off x="726725" y="1433973"/>
            <a:ext cx="7704000" cy="480875"/>
          </a:xfrm>
          <a:prstGeom prst="rect">
            <a:avLst/>
          </a:prstGeom>
          <a:noFill/>
          <a:ln>
            <a:noFill/>
          </a:ln>
        </p:spPr>
        <p:txBody>
          <a:bodyPr spcFirstLastPara="1" wrap="square" lIns="91425" tIns="91425" rIns="0" bIns="91425" anchor="t" anchorCtr="0">
            <a:noAutofit/>
          </a:bodyPr>
          <a:lstStyle/>
          <a:p>
            <a:pPr algn="ctr">
              <a:spcAft>
                <a:spcPts val="1600"/>
              </a:spcAft>
            </a:pPr>
            <a:r>
              <a:rPr lang="en-US" sz="1050" dirty="0">
                <a:solidFill>
                  <a:schemeClr val="dk1"/>
                </a:solidFill>
                <a:latin typeface="Chivo"/>
                <a:cs typeface="Chivo"/>
              </a:rPr>
              <a:t>This project implements a book recommendation system using collaborative filtering with the Surprise library. The project includes feature engineering, model training, evaluation, and visualizations.</a:t>
            </a:r>
            <a:endParaRPr lang="en-US" sz="1050" dirty="0">
              <a:solidFill>
                <a:schemeClr val="dk1"/>
              </a:solidFill>
              <a:latin typeface="Chivo"/>
              <a:cs typeface="Chivo"/>
              <a:sym typeface="Chivo"/>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70"/>
        <p:cNvGrpSpPr/>
        <p:nvPr/>
      </p:nvGrpSpPr>
      <p:grpSpPr>
        <a:xfrm>
          <a:off x="0" y="0"/>
          <a:ext cx="0" cy="0"/>
          <a:chOff x="0" y="0"/>
          <a:chExt cx="0" cy="0"/>
        </a:xfrm>
      </p:grpSpPr>
      <p:sp>
        <p:nvSpPr>
          <p:cNvPr id="771" name="Google Shape;771;p57"/>
          <p:cNvSpPr txBox="1">
            <a:spLocks noGrp="1"/>
          </p:cNvSpPr>
          <p:nvPr>
            <p:ph type="title"/>
          </p:nvPr>
        </p:nvSpPr>
        <p:spPr>
          <a:xfrm>
            <a:off x="713225" y="342022"/>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Feature Engineering</a:t>
            </a:r>
            <a:endParaRPr dirty="0"/>
          </a:p>
        </p:txBody>
      </p:sp>
      <p:sp>
        <p:nvSpPr>
          <p:cNvPr id="773" name="Google Shape;773;p57"/>
          <p:cNvSpPr txBox="1"/>
          <p:nvPr/>
        </p:nvSpPr>
        <p:spPr>
          <a:xfrm>
            <a:off x="1089916" y="914722"/>
            <a:ext cx="7082700" cy="372534"/>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1500"/>
              </a:spcBef>
              <a:spcAft>
                <a:spcPts val="0"/>
              </a:spcAft>
              <a:buNone/>
            </a:pPr>
            <a:r>
              <a:rPr lang="en" sz="1050" b="1" dirty="0">
                <a:solidFill>
                  <a:schemeClr val="dk1"/>
                </a:solidFill>
                <a:latin typeface="Chivo"/>
                <a:ea typeface="Chivo"/>
                <a:cs typeface="Chivo"/>
                <a:sym typeface="Chivo"/>
              </a:rPr>
              <a:t>These are some of the steps I took in preparing the data for Model Selection &amp; Evaluation </a:t>
            </a:r>
            <a:endParaRPr sz="1050" dirty="0">
              <a:solidFill>
                <a:schemeClr val="dk1"/>
              </a:solidFill>
              <a:latin typeface="Chivo"/>
              <a:ea typeface="Chivo"/>
              <a:cs typeface="Chivo"/>
              <a:sym typeface="Chivo"/>
            </a:endParaRPr>
          </a:p>
        </p:txBody>
      </p:sp>
      <p:graphicFrame>
        <p:nvGraphicFramePr>
          <p:cNvPr id="774" name="Google Shape;774;p57"/>
          <p:cNvGraphicFramePr/>
          <p:nvPr>
            <p:extLst>
              <p:ext uri="{D42A27DB-BD31-4B8C-83A1-F6EECF244321}">
                <p14:modId xmlns:p14="http://schemas.microsoft.com/office/powerpoint/2010/main" val="324082170"/>
              </p:ext>
            </p:extLst>
          </p:nvPr>
        </p:nvGraphicFramePr>
        <p:xfrm>
          <a:off x="2091267" y="1419688"/>
          <a:ext cx="5181599" cy="3050005"/>
        </p:xfrm>
        <a:graphic>
          <a:graphicData uri="http://schemas.openxmlformats.org/drawingml/2006/table">
            <a:tbl>
              <a:tblPr>
                <a:noFill/>
                <a:tableStyleId>{40DAA36A-E47E-408F-A3BC-B1798EDAB2A9}</a:tableStyleId>
              </a:tblPr>
              <a:tblGrid>
                <a:gridCol w="5181599">
                  <a:extLst>
                    <a:ext uri="{9D8B030D-6E8A-4147-A177-3AD203B41FA5}">
                      <a16:colId xmlns:a16="http://schemas.microsoft.com/office/drawing/2014/main" val="20000"/>
                    </a:ext>
                  </a:extLst>
                </a:gridCol>
              </a:tblGrid>
              <a:tr h="912090">
                <a:tc>
                  <a:txBody>
                    <a:bodyPr/>
                    <a:lstStyle/>
                    <a:p>
                      <a:pPr marL="0" marR="0" lvl="0" indent="0" algn="ctr" rtl="0">
                        <a:lnSpc>
                          <a:spcPct val="115000"/>
                        </a:lnSpc>
                        <a:spcBef>
                          <a:spcPts val="0"/>
                        </a:spcBef>
                        <a:spcAft>
                          <a:spcPts val="0"/>
                        </a:spcAft>
                        <a:buClr>
                          <a:srgbClr val="4C2A19"/>
                        </a:buClr>
                        <a:buSzPts val="1100"/>
                        <a:buFont typeface="Arial"/>
                        <a:buNone/>
                      </a:pPr>
                      <a:r>
                        <a:rPr lang="en-US" sz="1100" b="1" i="0" u="none" strike="noStrike" cap="none" dirty="0">
                          <a:solidFill>
                            <a:schemeClr val="dk1"/>
                          </a:solidFill>
                          <a:latin typeface="Chivo"/>
                          <a:cs typeface="Chivo"/>
                          <a:sym typeface="Chivo"/>
                        </a:rPr>
                        <a:t>Data Type Conversion</a:t>
                      </a:r>
                    </a:p>
                    <a:p>
                      <a:pPr marL="0" marR="0" lvl="0" indent="0" algn="ctr" rtl="0">
                        <a:lnSpc>
                          <a:spcPct val="115000"/>
                        </a:lnSpc>
                        <a:spcBef>
                          <a:spcPts val="0"/>
                        </a:spcBef>
                        <a:spcAft>
                          <a:spcPts val="0"/>
                        </a:spcAft>
                        <a:buClr>
                          <a:srgbClr val="4C2A19"/>
                        </a:buClr>
                        <a:buSzPts val="1100"/>
                        <a:buFont typeface="Arial"/>
                        <a:buNone/>
                      </a:pPr>
                      <a:r>
                        <a:rPr lang="en-US" sz="1100" b="0" i="0" u="none" strike="noStrike" cap="none" dirty="0">
                          <a:solidFill>
                            <a:schemeClr val="dk1"/>
                          </a:solidFill>
                          <a:latin typeface="Chivo"/>
                          <a:cs typeface="Chivo"/>
                          <a:sym typeface="Chivo"/>
                        </a:rPr>
                        <a:t>Ensured that data was in a format that could be easily processed by the recommendation algorithm,  improving the efficiency of the model training process.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975139">
                <a:tc>
                  <a:txBody>
                    <a:bodyPr/>
                    <a:lstStyle/>
                    <a:p>
                      <a:pPr marL="0" marR="0" lvl="0" indent="0" algn="ctr" rtl="0">
                        <a:lnSpc>
                          <a:spcPct val="115000"/>
                        </a:lnSpc>
                        <a:spcBef>
                          <a:spcPts val="0"/>
                        </a:spcBef>
                        <a:spcAft>
                          <a:spcPts val="0"/>
                        </a:spcAft>
                        <a:buClr>
                          <a:srgbClr val="4C2A19"/>
                        </a:buClr>
                        <a:buSzPts val="1100"/>
                        <a:buFont typeface="Arial"/>
                        <a:buNone/>
                      </a:pPr>
                      <a:r>
                        <a:rPr lang="en-US" sz="1100" b="1" i="0" u="none" strike="noStrike" cap="none" dirty="0">
                          <a:solidFill>
                            <a:schemeClr val="dk1"/>
                          </a:solidFill>
                          <a:latin typeface="Chivo"/>
                          <a:cs typeface="Chivo"/>
                          <a:sym typeface="Chivo"/>
                        </a:rPr>
                        <a:t>Feature Normalization</a:t>
                      </a:r>
                    </a:p>
                    <a:p>
                      <a:pPr marL="0" marR="0" lvl="0" indent="0" algn="ctr" rtl="0">
                        <a:lnSpc>
                          <a:spcPct val="115000"/>
                        </a:lnSpc>
                        <a:spcBef>
                          <a:spcPts val="0"/>
                        </a:spcBef>
                        <a:spcAft>
                          <a:spcPts val="0"/>
                        </a:spcAft>
                        <a:buClr>
                          <a:srgbClr val="4C2A19"/>
                        </a:buClr>
                        <a:buSzPts val="1100"/>
                        <a:buFont typeface="Arial"/>
                        <a:buNone/>
                      </a:pPr>
                      <a:r>
                        <a:rPr lang="en-US" sz="1100" b="0" i="0" u="none" strike="noStrike" cap="none" dirty="0">
                          <a:solidFill>
                            <a:schemeClr val="dk1"/>
                          </a:solidFill>
                          <a:latin typeface="Chivo"/>
                          <a:cs typeface="Chivo"/>
                          <a:sym typeface="Chivo"/>
                        </a:rPr>
                        <a:t>The numerical features, such as ratings, were normalized to ensure that all features contribute equally to the model's predictions. </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1098945">
                <a:tc>
                  <a:txBody>
                    <a:bodyPr/>
                    <a:lstStyle/>
                    <a:p>
                      <a:pPr marL="0" marR="0" lvl="0" indent="0" algn="ctr" rtl="0">
                        <a:lnSpc>
                          <a:spcPct val="115000"/>
                        </a:lnSpc>
                        <a:spcBef>
                          <a:spcPts val="0"/>
                        </a:spcBef>
                        <a:spcAft>
                          <a:spcPts val="0"/>
                        </a:spcAft>
                        <a:buClr>
                          <a:srgbClr val="4C2A19"/>
                        </a:buClr>
                        <a:buSzPts val="1100"/>
                        <a:buFont typeface="Arial"/>
                        <a:buNone/>
                      </a:pPr>
                      <a:r>
                        <a:rPr lang="en-US" sz="1100" b="1" i="0" u="none" strike="noStrike" cap="none" dirty="0">
                          <a:solidFill>
                            <a:schemeClr val="dk1"/>
                          </a:solidFill>
                          <a:latin typeface="Chivo"/>
                          <a:cs typeface="Chivo"/>
                          <a:sym typeface="Chivo"/>
                        </a:rPr>
                        <a:t>Sparse Matrix Conversion</a:t>
                      </a:r>
                    </a:p>
                    <a:p>
                      <a:pPr marL="0" marR="0" lvl="0" indent="0" algn="ctr" rtl="0">
                        <a:lnSpc>
                          <a:spcPct val="115000"/>
                        </a:lnSpc>
                        <a:spcBef>
                          <a:spcPts val="0"/>
                        </a:spcBef>
                        <a:spcAft>
                          <a:spcPts val="0"/>
                        </a:spcAft>
                        <a:buClr>
                          <a:srgbClr val="4C2A19"/>
                        </a:buClr>
                        <a:buSzPts val="1100"/>
                        <a:buFont typeface="Arial"/>
                        <a:buNone/>
                      </a:pPr>
                      <a:r>
                        <a:rPr lang="en-US" sz="1100" b="0" i="0" u="none" strike="noStrike" cap="none" dirty="0">
                          <a:solidFill>
                            <a:schemeClr val="dk1"/>
                          </a:solidFill>
                          <a:latin typeface="Chivo"/>
                          <a:cs typeface="Chivo"/>
                          <a:sym typeface="Chivo"/>
                        </a:rPr>
                        <a:t>The user-item matrix was inherently sparse due to many users not rating many books. The Surprise library handles this by converting the user-item matrix into a sparse matrix representation, which is more efficient for handling large datasets with many missing values.</a:t>
                      </a: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D56B7-BDA9-2C16-7B51-344C607A8A40}"/>
              </a:ext>
            </a:extLst>
          </p:cNvPr>
          <p:cNvSpPr>
            <a:spLocks noGrp="1"/>
          </p:cNvSpPr>
          <p:nvPr>
            <p:ph type="title"/>
          </p:nvPr>
        </p:nvSpPr>
        <p:spPr>
          <a:xfrm>
            <a:off x="713225" y="354872"/>
            <a:ext cx="7717500" cy="572700"/>
          </a:xfrm>
        </p:spPr>
        <p:txBody>
          <a:bodyPr/>
          <a:lstStyle/>
          <a:p>
            <a:r>
              <a:rPr lang="en-US" dirty="0"/>
              <a:t>SVD &amp; Collaborative Filtering</a:t>
            </a:r>
          </a:p>
        </p:txBody>
      </p:sp>
      <p:sp>
        <p:nvSpPr>
          <p:cNvPr id="4" name="TextBox 3">
            <a:extLst>
              <a:ext uri="{FF2B5EF4-FFF2-40B4-BE49-F238E27FC236}">
                <a16:creationId xmlns:a16="http://schemas.microsoft.com/office/drawing/2014/main" id="{C19A42C6-ACA8-67B1-4DCF-DC34E555B60B}"/>
              </a:ext>
            </a:extLst>
          </p:cNvPr>
          <p:cNvSpPr txBox="1"/>
          <p:nvPr/>
        </p:nvSpPr>
        <p:spPr>
          <a:xfrm>
            <a:off x="713225" y="1752691"/>
            <a:ext cx="3792853" cy="1769331"/>
          </a:xfrm>
          <a:prstGeom prst="rect">
            <a:avLst/>
          </a:prstGeom>
          <a:noFill/>
        </p:spPr>
        <p:txBody>
          <a:bodyPr wrap="square">
            <a:spAutoFit/>
          </a:bodyPr>
          <a:lstStyle/>
          <a:p>
            <a:pPr>
              <a:lnSpc>
                <a:spcPct val="115000"/>
              </a:lnSpc>
              <a:buClr>
                <a:srgbClr val="4C2A19"/>
              </a:buClr>
              <a:buSzPts val="1100"/>
            </a:pPr>
            <a:r>
              <a:rPr lang="en-US" sz="1100" b="1" dirty="0">
                <a:solidFill>
                  <a:schemeClr val="dk1"/>
                </a:solidFill>
                <a:latin typeface="Chivo"/>
                <a:cs typeface="Chivo"/>
              </a:rPr>
              <a:t>Collaborative Filtering</a:t>
            </a:r>
          </a:p>
          <a:p>
            <a:pPr>
              <a:lnSpc>
                <a:spcPct val="115000"/>
              </a:lnSpc>
              <a:buClr>
                <a:srgbClr val="4C2A19"/>
              </a:buClr>
              <a:buSzPts val="1100"/>
            </a:pPr>
            <a:r>
              <a:rPr lang="en-US" sz="1050" dirty="0">
                <a:solidFill>
                  <a:schemeClr val="dk1"/>
                </a:solidFill>
                <a:latin typeface="Chivo"/>
                <a:cs typeface="Chivo"/>
              </a:rPr>
              <a:t>Collaborative filtering is a method used to make automatic predictions about the interests of a user by collecting preferences from many users. </a:t>
            </a:r>
          </a:p>
          <a:p>
            <a:pPr>
              <a:lnSpc>
                <a:spcPct val="115000"/>
              </a:lnSpc>
              <a:buClr>
                <a:srgbClr val="4C2A19"/>
              </a:buClr>
              <a:buSzPts val="1100"/>
            </a:pPr>
            <a:endParaRPr lang="en-US" sz="1050" dirty="0">
              <a:solidFill>
                <a:schemeClr val="dk1"/>
              </a:solidFill>
              <a:latin typeface="Chivo"/>
              <a:cs typeface="Chivo"/>
            </a:endParaRPr>
          </a:p>
          <a:p>
            <a:pPr>
              <a:lnSpc>
                <a:spcPct val="115000"/>
              </a:lnSpc>
              <a:buClr>
                <a:srgbClr val="4C2A19"/>
              </a:buClr>
              <a:buSzPts val="1100"/>
            </a:pPr>
            <a:r>
              <a:rPr lang="en-US" sz="1050" b="1" dirty="0">
                <a:solidFill>
                  <a:schemeClr val="dk1"/>
                </a:solidFill>
                <a:latin typeface="Chivo"/>
                <a:cs typeface="Chivo"/>
              </a:rPr>
              <a:t>Example: </a:t>
            </a:r>
            <a:r>
              <a:rPr lang="en-US" sz="1050" dirty="0">
                <a:solidFill>
                  <a:schemeClr val="dk1"/>
                </a:solidFill>
                <a:latin typeface="Chivo"/>
                <a:cs typeface="Chivo"/>
              </a:rPr>
              <a:t>If person A has the same opinion as person B on an issue, A is more likely to have B's opinion on a different issue than that of a randomly chosen person.</a:t>
            </a:r>
          </a:p>
          <a:p>
            <a:pPr algn="ctr">
              <a:lnSpc>
                <a:spcPct val="115000"/>
              </a:lnSpc>
              <a:buClr>
                <a:srgbClr val="4C2A19"/>
              </a:buClr>
              <a:buSzPts val="1100"/>
            </a:pPr>
            <a:endParaRPr lang="en-US" sz="1100" b="1" dirty="0">
              <a:solidFill>
                <a:schemeClr val="dk1"/>
              </a:solidFill>
              <a:latin typeface="Chivo"/>
              <a:cs typeface="Chivo"/>
            </a:endParaRPr>
          </a:p>
        </p:txBody>
      </p:sp>
      <p:sp>
        <p:nvSpPr>
          <p:cNvPr id="6" name="TextBox 5">
            <a:extLst>
              <a:ext uri="{FF2B5EF4-FFF2-40B4-BE49-F238E27FC236}">
                <a16:creationId xmlns:a16="http://schemas.microsoft.com/office/drawing/2014/main" id="{9FD151D9-7115-1390-B97C-3FD0B802E994}"/>
              </a:ext>
            </a:extLst>
          </p:cNvPr>
          <p:cNvSpPr txBox="1"/>
          <p:nvPr/>
        </p:nvSpPr>
        <p:spPr>
          <a:xfrm>
            <a:off x="4876156" y="1796563"/>
            <a:ext cx="3599645" cy="1636602"/>
          </a:xfrm>
          <a:prstGeom prst="rect">
            <a:avLst/>
          </a:prstGeom>
          <a:noFill/>
        </p:spPr>
        <p:txBody>
          <a:bodyPr wrap="square">
            <a:spAutoFit/>
          </a:bodyPr>
          <a:lstStyle/>
          <a:p>
            <a:pPr algn="ctr">
              <a:lnSpc>
                <a:spcPct val="115000"/>
              </a:lnSpc>
              <a:buClr>
                <a:srgbClr val="4C2A19"/>
              </a:buClr>
              <a:buSzPts val="1100"/>
            </a:pPr>
            <a:r>
              <a:rPr lang="en-US" sz="1100" b="1" dirty="0">
                <a:solidFill>
                  <a:schemeClr val="dk1"/>
                </a:solidFill>
                <a:latin typeface="Chivo"/>
                <a:cs typeface="Chivo"/>
              </a:rPr>
              <a:t>Singular Value Decomposition (SVD)</a:t>
            </a:r>
          </a:p>
          <a:p>
            <a:pPr algn="ctr">
              <a:lnSpc>
                <a:spcPct val="115000"/>
              </a:lnSpc>
              <a:buClr>
                <a:srgbClr val="4C2A19"/>
              </a:buClr>
              <a:buSzPts val="1100"/>
            </a:pPr>
            <a:r>
              <a:rPr lang="en-US" sz="1100" dirty="0">
                <a:solidFill>
                  <a:schemeClr val="dk1"/>
                </a:solidFill>
                <a:latin typeface="Chivo"/>
                <a:cs typeface="Chivo"/>
              </a:rPr>
              <a:t>SVD is a matrix factorization technique used in collaborative filtering. It decomposes the user-item interaction matrix into three matrices, capturing the underlying structure of the data. This technique helps in reducing the dimensionality of the data and finding latent factors that explain observed interactions.</a:t>
            </a:r>
          </a:p>
        </p:txBody>
      </p:sp>
      <p:sp>
        <p:nvSpPr>
          <p:cNvPr id="8" name="TextBox 7">
            <a:extLst>
              <a:ext uri="{FF2B5EF4-FFF2-40B4-BE49-F238E27FC236}">
                <a16:creationId xmlns:a16="http://schemas.microsoft.com/office/drawing/2014/main" id="{A8F25197-C326-1CEC-14CB-D114CDA89A0C}"/>
              </a:ext>
            </a:extLst>
          </p:cNvPr>
          <p:cNvSpPr txBox="1"/>
          <p:nvPr/>
        </p:nvSpPr>
        <p:spPr>
          <a:xfrm>
            <a:off x="1117218" y="814438"/>
            <a:ext cx="6909514" cy="257378"/>
          </a:xfrm>
          <a:prstGeom prst="rect">
            <a:avLst/>
          </a:prstGeom>
          <a:noFill/>
        </p:spPr>
        <p:txBody>
          <a:bodyPr wrap="square">
            <a:spAutoFit/>
          </a:bodyPr>
          <a:lstStyle/>
          <a:p>
            <a:pPr algn="ctr">
              <a:lnSpc>
                <a:spcPct val="115000"/>
              </a:lnSpc>
              <a:buClr>
                <a:srgbClr val="4C2A19"/>
              </a:buClr>
              <a:buSzPts val="1100"/>
            </a:pPr>
            <a:r>
              <a:rPr lang="en-US" sz="1000" dirty="0">
                <a:solidFill>
                  <a:schemeClr val="dk1"/>
                </a:solidFill>
                <a:latin typeface="Chivo"/>
                <a:cs typeface="Chivo"/>
              </a:rPr>
              <a:t>SVD was used to perform collaborative filtering by decomposing the user-item interaction matrix.</a:t>
            </a:r>
          </a:p>
        </p:txBody>
      </p:sp>
      <p:sp>
        <p:nvSpPr>
          <p:cNvPr id="12" name="TextBox 11">
            <a:extLst>
              <a:ext uri="{FF2B5EF4-FFF2-40B4-BE49-F238E27FC236}">
                <a16:creationId xmlns:a16="http://schemas.microsoft.com/office/drawing/2014/main" id="{4A05CBBA-4EEF-4B4B-772D-522D7CAC7FF0}"/>
              </a:ext>
            </a:extLst>
          </p:cNvPr>
          <p:cNvSpPr txBox="1"/>
          <p:nvPr/>
        </p:nvSpPr>
        <p:spPr>
          <a:xfrm>
            <a:off x="1450641" y="3834521"/>
            <a:ext cx="6374566" cy="679417"/>
          </a:xfrm>
          <a:prstGeom prst="rect">
            <a:avLst/>
          </a:prstGeom>
          <a:noFill/>
        </p:spPr>
        <p:txBody>
          <a:bodyPr wrap="square">
            <a:spAutoFit/>
          </a:bodyPr>
          <a:lstStyle/>
          <a:p>
            <a:pPr algn="ctr">
              <a:lnSpc>
                <a:spcPct val="115000"/>
              </a:lnSpc>
              <a:buClr>
                <a:srgbClr val="4C2A19"/>
              </a:buClr>
              <a:buSzPts val="1100"/>
            </a:pPr>
            <a:r>
              <a:rPr lang="en-US" sz="1050" dirty="0">
                <a:solidFill>
                  <a:schemeClr val="dk1"/>
                </a:solidFill>
                <a:latin typeface="Chivo"/>
                <a:cs typeface="Chivo"/>
              </a:rPr>
              <a:t>The basic idea is to represent both users and items in a lower-dimensional space of latent factors, which can be used to predict the missing entries in the user-item matrix.</a:t>
            </a:r>
          </a:p>
          <a:p>
            <a:endParaRPr lang="en-US" dirty="0"/>
          </a:p>
        </p:txBody>
      </p:sp>
    </p:spTree>
    <p:extLst>
      <p:ext uri="{BB962C8B-B14F-4D97-AF65-F5344CB8AC3E}">
        <p14:creationId xmlns:p14="http://schemas.microsoft.com/office/powerpoint/2010/main" val="33583641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00"/>
        <p:cNvGrpSpPr/>
        <p:nvPr/>
      </p:nvGrpSpPr>
      <p:grpSpPr>
        <a:xfrm>
          <a:off x="0" y="0"/>
          <a:ext cx="0" cy="0"/>
          <a:chOff x="0" y="0"/>
          <a:chExt cx="0" cy="0"/>
        </a:xfrm>
      </p:grpSpPr>
      <p:sp>
        <p:nvSpPr>
          <p:cNvPr id="801" name="Google Shape;801;p60"/>
          <p:cNvSpPr txBox="1">
            <a:spLocks noGrp="1"/>
          </p:cNvSpPr>
          <p:nvPr>
            <p:ph type="title"/>
          </p:nvPr>
        </p:nvSpPr>
        <p:spPr>
          <a:xfrm>
            <a:off x="935566" y="300376"/>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 Selection</a:t>
            </a:r>
            <a:endParaRPr dirty="0"/>
          </a:p>
        </p:txBody>
      </p:sp>
      <p:graphicFrame>
        <p:nvGraphicFramePr>
          <p:cNvPr id="803" name="Google Shape;803;p60"/>
          <p:cNvGraphicFramePr/>
          <p:nvPr>
            <p:extLst>
              <p:ext uri="{D42A27DB-BD31-4B8C-83A1-F6EECF244321}">
                <p14:modId xmlns:p14="http://schemas.microsoft.com/office/powerpoint/2010/main" val="3395703962"/>
              </p:ext>
            </p:extLst>
          </p:nvPr>
        </p:nvGraphicFramePr>
        <p:xfrm>
          <a:off x="1039015" y="1689111"/>
          <a:ext cx="3177385" cy="411704"/>
        </p:xfrm>
        <a:graphic>
          <a:graphicData uri="http://schemas.openxmlformats.org/drawingml/2006/table">
            <a:tbl>
              <a:tblPr>
                <a:noFill/>
                <a:tableStyleId>{40DAA36A-E47E-408F-A3BC-B1798EDAB2A9}</a:tableStyleId>
              </a:tblPr>
              <a:tblGrid>
                <a:gridCol w="3177385">
                  <a:extLst>
                    <a:ext uri="{9D8B030D-6E8A-4147-A177-3AD203B41FA5}">
                      <a16:colId xmlns:a16="http://schemas.microsoft.com/office/drawing/2014/main" val="20000"/>
                    </a:ext>
                  </a:extLst>
                </a:gridCol>
              </a:tblGrid>
              <a:tr h="368225">
                <a:tc>
                  <a:txBody>
                    <a:bodyPr/>
                    <a:lstStyle/>
                    <a:p>
                      <a:pPr marL="0" lvl="0" indent="0" algn="ctr" rtl="0">
                        <a:lnSpc>
                          <a:spcPct val="115000"/>
                        </a:lnSpc>
                        <a:spcBef>
                          <a:spcPts val="0"/>
                        </a:spcBef>
                        <a:spcAft>
                          <a:spcPts val="0"/>
                        </a:spcAft>
                        <a:buNone/>
                      </a:pPr>
                      <a:endParaRPr dirty="0">
                        <a:solidFill>
                          <a:schemeClr val="dk1"/>
                        </a:solidFill>
                        <a:latin typeface="Chivo"/>
                        <a:ea typeface="Chivo"/>
                        <a:cs typeface="Chivo"/>
                        <a:sym typeface="Chivo"/>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804" name="Google Shape;804;p60"/>
          <p:cNvGraphicFramePr/>
          <p:nvPr>
            <p:extLst>
              <p:ext uri="{D42A27DB-BD31-4B8C-83A1-F6EECF244321}">
                <p14:modId xmlns:p14="http://schemas.microsoft.com/office/powerpoint/2010/main" val="725704824"/>
              </p:ext>
            </p:extLst>
          </p:nvPr>
        </p:nvGraphicFramePr>
        <p:xfrm>
          <a:off x="1011539" y="2606991"/>
          <a:ext cx="3204862" cy="411704"/>
        </p:xfrm>
        <a:graphic>
          <a:graphicData uri="http://schemas.openxmlformats.org/drawingml/2006/table">
            <a:tbl>
              <a:tblPr>
                <a:noFill/>
                <a:tableStyleId>{40DAA36A-E47E-408F-A3BC-B1798EDAB2A9}</a:tableStyleId>
              </a:tblPr>
              <a:tblGrid>
                <a:gridCol w="3204862">
                  <a:extLst>
                    <a:ext uri="{9D8B030D-6E8A-4147-A177-3AD203B41FA5}">
                      <a16:colId xmlns:a16="http://schemas.microsoft.com/office/drawing/2014/main" val="20000"/>
                    </a:ext>
                  </a:extLst>
                </a:gridCol>
              </a:tblGrid>
              <a:tr h="0">
                <a:tc>
                  <a:txBody>
                    <a:bodyPr/>
                    <a:lstStyle/>
                    <a:p>
                      <a:pPr marL="0" lvl="0" indent="0" algn="ctr" rtl="0">
                        <a:lnSpc>
                          <a:spcPct val="115000"/>
                        </a:lnSpc>
                        <a:spcBef>
                          <a:spcPts val="0"/>
                        </a:spcBef>
                        <a:spcAft>
                          <a:spcPts val="0"/>
                        </a:spcAft>
                        <a:buNone/>
                      </a:pPr>
                      <a:endParaRPr dirty="0">
                        <a:solidFill>
                          <a:schemeClr val="dk1"/>
                        </a:solidFill>
                        <a:latin typeface="Chivo"/>
                        <a:ea typeface="Chivo"/>
                        <a:cs typeface="Chivo"/>
                        <a:sym typeface="Chivo"/>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graphicFrame>
        <p:nvGraphicFramePr>
          <p:cNvPr id="805" name="Google Shape;805;p60"/>
          <p:cNvGraphicFramePr/>
          <p:nvPr>
            <p:extLst>
              <p:ext uri="{D42A27DB-BD31-4B8C-83A1-F6EECF244321}">
                <p14:modId xmlns:p14="http://schemas.microsoft.com/office/powerpoint/2010/main" val="1583830185"/>
              </p:ext>
            </p:extLst>
          </p:nvPr>
        </p:nvGraphicFramePr>
        <p:xfrm>
          <a:off x="1025294" y="3496739"/>
          <a:ext cx="3204825" cy="411704"/>
        </p:xfrm>
        <a:graphic>
          <a:graphicData uri="http://schemas.openxmlformats.org/drawingml/2006/table">
            <a:tbl>
              <a:tblPr>
                <a:noFill/>
                <a:tableStyleId>{40DAA36A-E47E-408F-A3BC-B1798EDAB2A9}</a:tableStyleId>
              </a:tblPr>
              <a:tblGrid>
                <a:gridCol w="3204825">
                  <a:extLst>
                    <a:ext uri="{9D8B030D-6E8A-4147-A177-3AD203B41FA5}">
                      <a16:colId xmlns:a16="http://schemas.microsoft.com/office/drawing/2014/main" val="20000"/>
                    </a:ext>
                  </a:extLst>
                </a:gridCol>
              </a:tblGrid>
              <a:tr h="368225">
                <a:tc>
                  <a:txBody>
                    <a:bodyPr/>
                    <a:lstStyle/>
                    <a:p>
                      <a:pPr marL="0" lvl="0" indent="0" algn="ctr" rtl="0">
                        <a:lnSpc>
                          <a:spcPct val="115000"/>
                        </a:lnSpc>
                        <a:spcBef>
                          <a:spcPts val="0"/>
                        </a:spcBef>
                        <a:spcAft>
                          <a:spcPts val="0"/>
                        </a:spcAft>
                        <a:buNone/>
                      </a:pPr>
                      <a:endParaRPr dirty="0">
                        <a:solidFill>
                          <a:schemeClr val="dk1"/>
                        </a:solidFill>
                        <a:latin typeface="Chivo"/>
                        <a:ea typeface="Chivo"/>
                        <a:cs typeface="Chivo"/>
                        <a:sym typeface="Chivo"/>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bl>
          </a:graphicData>
        </a:graphic>
      </p:graphicFrame>
      <p:sp>
        <p:nvSpPr>
          <p:cNvPr id="5" name="TextBox 4">
            <a:extLst>
              <a:ext uri="{FF2B5EF4-FFF2-40B4-BE49-F238E27FC236}">
                <a16:creationId xmlns:a16="http://schemas.microsoft.com/office/drawing/2014/main" id="{9FE3C7E8-630C-4053-4B22-71A5A8A74AFD}"/>
              </a:ext>
            </a:extLst>
          </p:cNvPr>
          <p:cNvSpPr txBox="1"/>
          <p:nvPr/>
        </p:nvSpPr>
        <p:spPr>
          <a:xfrm>
            <a:off x="1011501" y="1319709"/>
            <a:ext cx="3103300" cy="663258"/>
          </a:xfrm>
          <a:prstGeom prst="rect">
            <a:avLst/>
          </a:prstGeom>
          <a:noFill/>
        </p:spPr>
        <p:txBody>
          <a:bodyPr wrap="square">
            <a:spAutoFit/>
          </a:bodyPr>
          <a:lstStyle/>
          <a:p>
            <a:pPr algn="ctr">
              <a:lnSpc>
                <a:spcPct val="115000"/>
              </a:lnSpc>
              <a:buClr>
                <a:srgbClr val="4C2A19"/>
              </a:buClr>
              <a:buSzPts val="1100"/>
            </a:pPr>
            <a:r>
              <a:rPr lang="en-US" sz="1100" b="1" dirty="0">
                <a:solidFill>
                  <a:schemeClr val="dk1"/>
                </a:solidFill>
                <a:latin typeface="Chivo"/>
                <a:cs typeface="Chivo"/>
              </a:rPr>
              <a:t>Algorithm Choice (SVD):</a:t>
            </a:r>
          </a:p>
          <a:p>
            <a:pPr algn="ctr">
              <a:lnSpc>
                <a:spcPct val="115000"/>
              </a:lnSpc>
              <a:buClr>
                <a:srgbClr val="4C2A19"/>
              </a:buClr>
              <a:buSzPts val="1100"/>
            </a:pPr>
            <a:r>
              <a:rPr lang="en-US" sz="1100" dirty="0">
                <a:solidFill>
                  <a:schemeClr val="dk1"/>
                </a:solidFill>
                <a:latin typeface="Chivo"/>
                <a:cs typeface="Chivo"/>
              </a:rPr>
              <a:t>Selected for its ability to handle sparse matrices and uncover latent factors.</a:t>
            </a:r>
          </a:p>
        </p:txBody>
      </p:sp>
      <p:sp>
        <p:nvSpPr>
          <p:cNvPr id="7" name="TextBox 6">
            <a:extLst>
              <a:ext uri="{FF2B5EF4-FFF2-40B4-BE49-F238E27FC236}">
                <a16:creationId xmlns:a16="http://schemas.microsoft.com/office/drawing/2014/main" id="{A02467F8-BAEB-50F7-E50C-032F7471152B}"/>
              </a:ext>
            </a:extLst>
          </p:cNvPr>
          <p:cNvSpPr txBox="1"/>
          <p:nvPr/>
        </p:nvSpPr>
        <p:spPr>
          <a:xfrm>
            <a:off x="935566" y="2222616"/>
            <a:ext cx="3018368" cy="1086451"/>
          </a:xfrm>
          <a:prstGeom prst="rect">
            <a:avLst/>
          </a:prstGeom>
          <a:noFill/>
        </p:spPr>
        <p:txBody>
          <a:bodyPr wrap="square">
            <a:spAutoFit/>
          </a:bodyPr>
          <a:lstStyle/>
          <a:p>
            <a:pPr algn="ctr">
              <a:lnSpc>
                <a:spcPct val="115000"/>
              </a:lnSpc>
              <a:buClr>
                <a:srgbClr val="4C2A19"/>
              </a:buClr>
              <a:buSzPts val="1100"/>
            </a:pPr>
            <a:r>
              <a:rPr lang="en-US" sz="1100" b="1" dirty="0">
                <a:solidFill>
                  <a:schemeClr val="dk1"/>
                </a:solidFill>
                <a:latin typeface="Chivo"/>
                <a:cs typeface="Chivo"/>
              </a:rPr>
              <a:t>Data Preparation:</a:t>
            </a:r>
          </a:p>
          <a:p>
            <a:pPr algn="ctr">
              <a:lnSpc>
                <a:spcPct val="115000"/>
              </a:lnSpc>
              <a:buClr>
                <a:srgbClr val="4C2A19"/>
              </a:buClr>
              <a:buSzPts val="1100"/>
            </a:pPr>
            <a:r>
              <a:rPr lang="en-US" sz="1100" dirty="0">
                <a:solidFill>
                  <a:schemeClr val="dk1"/>
                </a:solidFill>
                <a:latin typeface="Chivo"/>
                <a:cs typeface="Chivo"/>
              </a:rPr>
              <a:t>Prepared data using the Surprise library's Reader and Dataset.</a:t>
            </a:r>
          </a:p>
          <a:p>
            <a:pPr marL="457200" lvl="1" algn="ctr">
              <a:lnSpc>
                <a:spcPct val="115000"/>
              </a:lnSpc>
              <a:buClr>
                <a:srgbClr val="4C2A19"/>
              </a:buClr>
              <a:buSzPts val="1100"/>
            </a:pPr>
            <a:endParaRPr lang="en-US" sz="1100" b="1" dirty="0">
              <a:solidFill>
                <a:schemeClr val="dk1"/>
              </a:solidFill>
              <a:latin typeface="Chivo"/>
              <a:cs typeface="Chivo"/>
            </a:endParaRPr>
          </a:p>
          <a:p>
            <a:pPr marL="457200" lvl="1"/>
            <a:endParaRPr lang="en-US" dirty="0"/>
          </a:p>
        </p:txBody>
      </p:sp>
      <p:sp>
        <p:nvSpPr>
          <p:cNvPr id="9" name="TextBox 8">
            <a:extLst>
              <a:ext uri="{FF2B5EF4-FFF2-40B4-BE49-F238E27FC236}">
                <a16:creationId xmlns:a16="http://schemas.microsoft.com/office/drawing/2014/main" id="{396AA041-F35C-D186-A196-3F552959E222}"/>
              </a:ext>
            </a:extLst>
          </p:cNvPr>
          <p:cNvSpPr txBox="1"/>
          <p:nvPr/>
        </p:nvSpPr>
        <p:spPr>
          <a:xfrm>
            <a:off x="863335" y="3030529"/>
            <a:ext cx="3399632" cy="857222"/>
          </a:xfrm>
          <a:prstGeom prst="rect">
            <a:avLst/>
          </a:prstGeom>
          <a:noFill/>
        </p:spPr>
        <p:txBody>
          <a:bodyPr wrap="square">
            <a:spAutoFit/>
          </a:bodyPr>
          <a:lstStyle/>
          <a:p>
            <a:pPr algn="ctr">
              <a:lnSpc>
                <a:spcPct val="115000"/>
              </a:lnSpc>
              <a:buClr>
                <a:srgbClr val="4C2A19"/>
              </a:buClr>
              <a:buSzPts val="1100"/>
            </a:pPr>
            <a:r>
              <a:rPr lang="en-US" sz="1100" b="1" dirty="0">
                <a:solidFill>
                  <a:schemeClr val="dk1"/>
                </a:solidFill>
                <a:latin typeface="Chivo"/>
                <a:cs typeface="Chivo"/>
              </a:rPr>
              <a:t>Model Training:</a:t>
            </a:r>
          </a:p>
          <a:p>
            <a:pPr algn="ctr">
              <a:lnSpc>
                <a:spcPct val="115000"/>
              </a:lnSpc>
              <a:buClr>
                <a:srgbClr val="4C2A19"/>
              </a:buClr>
              <a:buSzPts val="1100"/>
            </a:pPr>
            <a:r>
              <a:rPr lang="en-US" sz="1100" dirty="0">
                <a:solidFill>
                  <a:schemeClr val="dk1"/>
                </a:solidFill>
                <a:latin typeface="Chivo"/>
                <a:cs typeface="Chivo"/>
              </a:rPr>
              <a:t>Leveraging the surprise library to implement SVD; trained the SVD model on the user-item interaction matrix.</a:t>
            </a:r>
            <a:endParaRPr lang="en-US" dirty="0"/>
          </a:p>
        </p:txBody>
      </p:sp>
      <p:sp>
        <p:nvSpPr>
          <p:cNvPr id="11" name="TextBox 10">
            <a:extLst>
              <a:ext uri="{FF2B5EF4-FFF2-40B4-BE49-F238E27FC236}">
                <a16:creationId xmlns:a16="http://schemas.microsoft.com/office/drawing/2014/main" id="{25B10C02-CCB8-9613-1A84-568AE8D97340}"/>
              </a:ext>
            </a:extLst>
          </p:cNvPr>
          <p:cNvSpPr txBox="1"/>
          <p:nvPr/>
        </p:nvSpPr>
        <p:spPr>
          <a:xfrm>
            <a:off x="937416" y="3992963"/>
            <a:ext cx="3177385" cy="663258"/>
          </a:xfrm>
          <a:prstGeom prst="rect">
            <a:avLst/>
          </a:prstGeom>
          <a:noFill/>
        </p:spPr>
        <p:txBody>
          <a:bodyPr wrap="square">
            <a:spAutoFit/>
          </a:bodyPr>
          <a:lstStyle/>
          <a:p>
            <a:pPr algn="ctr">
              <a:lnSpc>
                <a:spcPct val="115000"/>
              </a:lnSpc>
              <a:buClr>
                <a:srgbClr val="4C2A19"/>
              </a:buClr>
              <a:buSzPts val="1100"/>
            </a:pPr>
            <a:r>
              <a:rPr lang="en-US" sz="1100" b="1" dirty="0">
                <a:solidFill>
                  <a:schemeClr val="dk1"/>
                </a:solidFill>
                <a:latin typeface="Chivo"/>
                <a:cs typeface="Chivo"/>
              </a:rPr>
              <a:t>Prediction and Evaluation:</a:t>
            </a:r>
          </a:p>
          <a:p>
            <a:pPr algn="ctr">
              <a:lnSpc>
                <a:spcPct val="115000"/>
              </a:lnSpc>
              <a:buClr>
                <a:srgbClr val="4C2A19"/>
              </a:buClr>
              <a:buSzPts val="1100"/>
            </a:pPr>
            <a:r>
              <a:rPr lang="en-US" sz="1100" dirty="0">
                <a:solidFill>
                  <a:schemeClr val="dk1"/>
                </a:solidFill>
                <a:latin typeface="Chivo"/>
                <a:cs typeface="Chivo"/>
              </a:rPr>
              <a:t>Generated predictions to evaluate model performance.</a:t>
            </a:r>
          </a:p>
        </p:txBody>
      </p:sp>
      <p:pic>
        <p:nvPicPr>
          <p:cNvPr id="12" name="Picture 11">
            <a:extLst>
              <a:ext uri="{FF2B5EF4-FFF2-40B4-BE49-F238E27FC236}">
                <a16:creationId xmlns:a16="http://schemas.microsoft.com/office/drawing/2014/main" id="{D22A3012-9113-DED0-BBF0-AC86108A02ED}"/>
              </a:ext>
            </a:extLst>
          </p:cNvPr>
          <p:cNvPicPr>
            <a:picLocks noChangeAspect="1"/>
          </p:cNvPicPr>
          <p:nvPr/>
        </p:nvPicPr>
        <p:blipFill>
          <a:blip r:embed="rId3"/>
          <a:stretch>
            <a:fillRect/>
          </a:stretch>
        </p:blipFill>
        <p:spPr>
          <a:xfrm>
            <a:off x="4572000" y="1454610"/>
            <a:ext cx="3966174" cy="3128169"/>
          </a:xfrm>
          <a:prstGeom prst="rect">
            <a:avLst/>
          </a:prstGeom>
        </p:spPr>
      </p:pic>
    </p:spTree>
    <p:extLst>
      <p:ext uri="{BB962C8B-B14F-4D97-AF65-F5344CB8AC3E}">
        <p14:creationId xmlns:p14="http://schemas.microsoft.com/office/powerpoint/2010/main" val="12652751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78"/>
        <p:cNvGrpSpPr/>
        <p:nvPr/>
      </p:nvGrpSpPr>
      <p:grpSpPr>
        <a:xfrm>
          <a:off x="0" y="0"/>
          <a:ext cx="0" cy="0"/>
          <a:chOff x="0" y="0"/>
          <a:chExt cx="0" cy="0"/>
        </a:xfrm>
      </p:grpSpPr>
      <p:sp>
        <p:nvSpPr>
          <p:cNvPr id="779" name="Google Shape;779;p58"/>
          <p:cNvSpPr txBox="1">
            <a:spLocks noGrp="1"/>
          </p:cNvSpPr>
          <p:nvPr>
            <p:ph type="subTitle" idx="1"/>
          </p:nvPr>
        </p:nvSpPr>
        <p:spPr>
          <a:xfrm flipH="1">
            <a:off x="2034600" y="1558298"/>
            <a:ext cx="50748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313131"/>
              </a:buClr>
              <a:buSzPts val="1100"/>
              <a:buFont typeface="Arial"/>
              <a:buNone/>
            </a:pPr>
            <a:r>
              <a:rPr lang="en" sz="1400" dirty="0"/>
              <a:t>MEAN ABSOLUTE ERROR (MAE)</a:t>
            </a:r>
            <a:endParaRPr sz="1400" dirty="0"/>
          </a:p>
        </p:txBody>
      </p:sp>
      <p:sp>
        <p:nvSpPr>
          <p:cNvPr id="780" name="Google Shape;780;p58"/>
          <p:cNvSpPr txBox="1">
            <a:spLocks noGrp="1"/>
          </p:cNvSpPr>
          <p:nvPr>
            <p:ph type="title"/>
          </p:nvPr>
        </p:nvSpPr>
        <p:spPr>
          <a:xfrm flipH="1">
            <a:off x="2065460" y="1110946"/>
            <a:ext cx="5074800" cy="717000"/>
          </a:xfrm>
          <a:prstGeom prst="rect">
            <a:avLst/>
          </a:prstGeom>
        </p:spPr>
        <p:txBody>
          <a:bodyPr spcFirstLastPara="1" wrap="square" lIns="91425" tIns="91425" rIns="91425" bIns="91425" anchor="b" anchorCtr="0">
            <a:noAutofit/>
          </a:bodyPr>
          <a:lstStyle/>
          <a:p>
            <a:pPr marL="0" lvl="0" indent="0" rtl="0">
              <a:spcBef>
                <a:spcPts val="0"/>
              </a:spcBef>
              <a:spcAft>
                <a:spcPts val="0"/>
              </a:spcAft>
              <a:buClr>
                <a:srgbClr val="4C2A19"/>
              </a:buClr>
              <a:buSzPts val="1100"/>
              <a:buFont typeface="Arial"/>
              <a:buNone/>
            </a:pPr>
            <a:r>
              <a:rPr lang="en-US" sz="2800" b="1" dirty="0">
                <a:sym typeface="Arial"/>
              </a:rPr>
              <a:t>0.6594712259028492</a:t>
            </a:r>
          </a:p>
        </p:txBody>
      </p:sp>
      <p:sp>
        <p:nvSpPr>
          <p:cNvPr id="781" name="Google Shape;781;p58"/>
          <p:cNvSpPr txBox="1">
            <a:spLocks noGrp="1"/>
          </p:cNvSpPr>
          <p:nvPr>
            <p:ph type="subTitle" idx="2"/>
          </p:nvPr>
        </p:nvSpPr>
        <p:spPr>
          <a:xfrm flipH="1">
            <a:off x="2034600" y="2738959"/>
            <a:ext cx="50748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313131"/>
              </a:buClr>
              <a:buSzPts val="1100"/>
              <a:buFont typeface="Arial"/>
              <a:buNone/>
            </a:pPr>
            <a:r>
              <a:rPr lang="en" sz="1400" dirty="0"/>
              <a:t>R-SQ</a:t>
            </a:r>
            <a:r>
              <a:rPr lang="en-US" sz="1400" dirty="0"/>
              <a:t>UA</a:t>
            </a:r>
            <a:r>
              <a:rPr lang="en" sz="1400" dirty="0"/>
              <a:t>RED (R2)</a:t>
            </a:r>
            <a:endParaRPr sz="1400" dirty="0"/>
          </a:p>
        </p:txBody>
      </p:sp>
      <p:sp>
        <p:nvSpPr>
          <p:cNvPr id="782" name="Google Shape;782;p58"/>
          <p:cNvSpPr txBox="1">
            <a:spLocks noGrp="1"/>
          </p:cNvSpPr>
          <p:nvPr>
            <p:ph type="title" idx="3"/>
          </p:nvPr>
        </p:nvSpPr>
        <p:spPr>
          <a:xfrm flipH="1">
            <a:off x="2034600" y="2235751"/>
            <a:ext cx="5074800" cy="71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Clr>
                <a:srgbClr val="4C2A19"/>
              </a:buClr>
              <a:buSzPts val="1100"/>
              <a:buFont typeface="Arial"/>
              <a:buNone/>
            </a:pPr>
            <a:r>
              <a:rPr lang="en-US" sz="2800" b="1" dirty="0"/>
              <a:t>0.20435451028367524</a:t>
            </a:r>
            <a:endParaRPr lang="en-US" sz="5400" b="1" dirty="0"/>
          </a:p>
        </p:txBody>
      </p:sp>
      <p:sp>
        <p:nvSpPr>
          <p:cNvPr id="783" name="Google Shape;783;p58"/>
          <p:cNvSpPr txBox="1">
            <a:spLocks noGrp="1"/>
          </p:cNvSpPr>
          <p:nvPr>
            <p:ph type="subTitle" idx="4"/>
          </p:nvPr>
        </p:nvSpPr>
        <p:spPr>
          <a:xfrm flipH="1">
            <a:off x="2034600" y="3943363"/>
            <a:ext cx="5074800" cy="378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dirty="0"/>
              <a:t>ROOT MEAN SQUARED ERROR (RMSE)</a:t>
            </a:r>
            <a:endParaRPr sz="1400" dirty="0"/>
          </a:p>
        </p:txBody>
      </p:sp>
      <p:sp>
        <p:nvSpPr>
          <p:cNvPr id="784" name="Google Shape;784;p58"/>
          <p:cNvSpPr txBox="1">
            <a:spLocks noGrp="1"/>
          </p:cNvSpPr>
          <p:nvPr>
            <p:ph type="title" idx="5"/>
          </p:nvPr>
        </p:nvSpPr>
        <p:spPr>
          <a:xfrm flipH="1">
            <a:off x="2034600" y="3393027"/>
            <a:ext cx="5074800" cy="717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2800" b="1" dirty="0"/>
              <a:t>0.8436022074893497</a:t>
            </a:r>
            <a:endParaRPr sz="3200" dirty="0"/>
          </a:p>
        </p:txBody>
      </p:sp>
      <p:pic>
        <p:nvPicPr>
          <p:cNvPr id="785" name="Google Shape;785;p58"/>
          <p:cNvPicPr preferRelativeResize="0"/>
          <p:nvPr/>
        </p:nvPicPr>
        <p:blipFill>
          <a:blip r:embed="rId3">
            <a:alphaModFix/>
          </a:blip>
          <a:stretch>
            <a:fillRect/>
          </a:stretch>
        </p:blipFill>
        <p:spPr>
          <a:xfrm rot="-4667475">
            <a:off x="-1540202" y="-2331183"/>
            <a:ext cx="2143151" cy="4414668"/>
          </a:xfrm>
          <a:prstGeom prst="rect">
            <a:avLst/>
          </a:prstGeom>
          <a:noFill/>
          <a:ln>
            <a:noFill/>
          </a:ln>
        </p:spPr>
      </p:pic>
      <p:pic>
        <p:nvPicPr>
          <p:cNvPr id="786" name="Google Shape;786;p58"/>
          <p:cNvPicPr preferRelativeResize="0"/>
          <p:nvPr/>
        </p:nvPicPr>
        <p:blipFill rotWithShape="1">
          <a:blip r:embed="rId4">
            <a:alphaModFix/>
          </a:blip>
          <a:srcRect l="13163" r="37218" b="12793"/>
          <a:stretch/>
        </p:blipFill>
        <p:spPr>
          <a:xfrm rot="-5909836" flipH="1">
            <a:off x="6679508" y="-951027"/>
            <a:ext cx="4002297" cy="3956755"/>
          </a:xfrm>
          <a:prstGeom prst="rect">
            <a:avLst/>
          </a:prstGeom>
          <a:noFill/>
          <a:ln>
            <a:noFill/>
          </a:ln>
        </p:spPr>
      </p:pic>
      <p:pic>
        <p:nvPicPr>
          <p:cNvPr id="787" name="Google Shape;787;p58"/>
          <p:cNvPicPr preferRelativeResize="0"/>
          <p:nvPr/>
        </p:nvPicPr>
        <p:blipFill>
          <a:blip r:embed="rId5">
            <a:alphaModFix/>
          </a:blip>
          <a:stretch>
            <a:fillRect/>
          </a:stretch>
        </p:blipFill>
        <p:spPr>
          <a:xfrm rot="8100012">
            <a:off x="7261607" y="1523530"/>
            <a:ext cx="1715391" cy="393186"/>
          </a:xfrm>
          <a:prstGeom prst="rect">
            <a:avLst/>
          </a:prstGeom>
          <a:noFill/>
          <a:ln>
            <a:noFill/>
          </a:ln>
        </p:spPr>
      </p:pic>
      <p:pic>
        <p:nvPicPr>
          <p:cNvPr id="788" name="Google Shape;788;p58"/>
          <p:cNvPicPr preferRelativeResize="0"/>
          <p:nvPr/>
        </p:nvPicPr>
        <p:blipFill>
          <a:blip r:embed="rId5">
            <a:alphaModFix/>
          </a:blip>
          <a:stretch>
            <a:fillRect/>
          </a:stretch>
        </p:blipFill>
        <p:spPr>
          <a:xfrm rot="6370209">
            <a:off x="-31644" y="3506055"/>
            <a:ext cx="1715391" cy="393186"/>
          </a:xfrm>
          <a:prstGeom prst="rect">
            <a:avLst/>
          </a:prstGeom>
          <a:noFill/>
          <a:ln>
            <a:noFill/>
          </a:ln>
        </p:spPr>
      </p:pic>
      <p:sp>
        <p:nvSpPr>
          <p:cNvPr id="4" name="Google Shape;595;p50">
            <a:extLst>
              <a:ext uri="{FF2B5EF4-FFF2-40B4-BE49-F238E27FC236}">
                <a16:creationId xmlns:a16="http://schemas.microsoft.com/office/drawing/2014/main" id="{43E2B17D-A0C6-2AFA-0899-5304612EAC98}"/>
              </a:ext>
            </a:extLst>
          </p:cNvPr>
          <p:cNvSpPr txBox="1">
            <a:spLocks/>
          </p:cNvSpPr>
          <p:nvPr/>
        </p:nvSpPr>
        <p:spPr>
          <a:xfrm>
            <a:off x="725888" y="318686"/>
            <a:ext cx="77175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Arima SemiBold"/>
              <a:buNone/>
              <a:defRPr sz="5100" b="0" i="0" u="none" strike="noStrike" cap="none">
                <a:solidFill>
                  <a:schemeClr val="dk1"/>
                </a:solidFill>
                <a:latin typeface="Arima SemiBold"/>
                <a:ea typeface="Arima SemiBold"/>
                <a:cs typeface="Arima SemiBold"/>
                <a:sym typeface="Arima SemiBold"/>
              </a:defRPr>
            </a:lvl1pPr>
            <a:lvl2pPr marR="0" lvl="1" algn="ctr" rtl="0">
              <a:lnSpc>
                <a:spcPct val="100000"/>
              </a:lnSpc>
              <a:spcBef>
                <a:spcPts val="0"/>
              </a:spcBef>
              <a:spcAft>
                <a:spcPts val="0"/>
              </a:spcAft>
              <a:buClr>
                <a:schemeClr val="dk1"/>
              </a:buClr>
              <a:buSzPts val="1800"/>
              <a:buFont typeface="Arima SemiBold"/>
              <a:buNone/>
              <a:defRPr sz="1800" b="0" i="0" u="none" strike="noStrike" cap="none">
                <a:solidFill>
                  <a:schemeClr val="dk1"/>
                </a:solidFill>
                <a:latin typeface="Arima SemiBold"/>
                <a:ea typeface="Arima SemiBold"/>
                <a:cs typeface="Arima SemiBold"/>
                <a:sym typeface="Arima SemiBold"/>
              </a:defRPr>
            </a:lvl2pPr>
            <a:lvl3pPr marR="0" lvl="2" algn="ctr" rtl="0">
              <a:lnSpc>
                <a:spcPct val="100000"/>
              </a:lnSpc>
              <a:spcBef>
                <a:spcPts val="0"/>
              </a:spcBef>
              <a:spcAft>
                <a:spcPts val="0"/>
              </a:spcAft>
              <a:buClr>
                <a:schemeClr val="dk1"/>
              </a:buClr>
              <a:buSzPts val="1800"/>
              <a:buFont typeface="Arima SemiBold"/>
              <a:buNone/>
              <a:defRPr sz="1800" b="0" i="0" u="none" strike="noStrike" cap="none">
                <a:solidFill>
                  <a:schemeClr val="dk1"/>
                </a:solidFill>
                <a:latin typeface="Arima SemiBold"/>
                <a:ea typeface="Arima SemiBold"/>
                <a:cs typeface="Arima SemiBold"/>
                <a:sym typeface="Arima SemiBold"/>
              </a:defRPr>
            </a:lvl3pPr>
            <a:lvl4pPr marR="0" lvl="3" algn="ctr" rtl="0">
              <a:lnSpc>
                <a:spcPct val="100000"/>
              </a:lnSpc>
              <a:spcBef>
                <a:spcPts val="0"/>
              </a:spcBef>
              <a:spcAft>
                <a:spcPts val="0"/>
              </a:spcAft>
              <a:buClr>
                <a:schemeClr val="dk1"/>
              </a:buClr>
              <a:buSzPts val="1800"/>
              <a:buFont typeface="Arima SemiBold"/>
              <a:buNone/>
              <a:defRPr sz="1800" b="0" i="0" u="none" strike="noStrike" cap="none">
                <a:solidFill>
                  <a:schemeClr val="dk1"/>
                </a:solidFill>
                <a:latin typeface="Arima SemiBold"/>
                <a:ea typeface="Arima SemiBold"/>
                <a:cs typeface="Arima SemiBold"/>
                <a:sym typeface="Arima SemiBold"/>
              </a:defRPr>
            </a:lvl4pPr>
            <a:lvl5pPr marR="0" lvl="4" algn="ctr" rtl="0">
              <a:lnSpc>
                <a:spcPct val="100000"/>
              </a:lnSpc>
              <a:spcBef>
                <a:spcPts val="0"/>
              </a:spcBef>
              <a:spcAft>
                <a:spcPts val="0"/>
              </a:spcAft>
              <a:buClr>
                <a:schemeClr val="dk1"/>
              </a:buClr>
              <a:buSzPts val="1800"/>
              <a:buFont typeface="Arima SemiBold"/>
              <a:buNone/>
              <a:defRPr sz="1800" b="0" i="0" u="none" strike="noStrike" cap="none">
                <a:solidFill>
                  <a:schemeClr val="dk1"/>
                </a:solidFill>
                <a:latin typeface="Arima SemiBold"/>
                <a:ea typeface="Arima SemiBold"/>
                <a:cs typeface="Arima SemiBold"/>
                <a:sym typeface="Arima SemiBold"/>
              </a:defRPr>
            </a:lvl5pPr>
            <a:lvl6pPr marR="0" lvl="5" algn="ctr" rtl="0">
              <a:lnSpc>
                <a:spcPct val="100000"/>
              </a:lnSpc>
              <a:spcBef>
                <a:spcPts val="0"/>
              </a:spcBef>
              <a:spcAft>
                <a:spcPts val="0"/>
              </a:spcAft>
              <a:buClr>
                <a:schemeClr val="dk1"/>
              </a:buClr>
              <a:buSzPts val="1800"/>
              <a:buFont typeface="Arima SemiBold"/>
              <a:buNone/>
              <a:defRPr sz="1800" b="0" i="0" u="none" strike="noStrike" cap="none">
                <a:solidFill>
                  <a:schemeClr val="dk1"/>
                </a:solidFill>
                <a:latin typeface="Arima SemiBold"/>
                <a:ea typeface="Arima SemiBold"/>
                <a:cs typeface="Arima SemiBold"/>
                <a:sym typeface="Arima SemiBold"/>
              </a:defRPr>
            </a:lvl6pPr>
            <a:lvl7pPr marR="0" lvl="6" algn="ctr" rtl="0">
              <a:lnSpc>
                <a:spcPct val="100000"/>
              </a:lnSpc>
              <a:spcBef>
                <a:spcPts val="0"/>
              </a:spcBef>
              <a:spcAft>
                <a:spcPts val="0"/>
              </a:spcAft>
              <a:buClr>
                <a:schemeClr val="dk1"/>
              </a:buClr>
              <a:buSzPts val="1800"/>
              <a:buFont typeface="Arima SemiBold"/>
              <a:buNone/>
              <a:defRPr sz="1800" b="0" i="0" u="none" strike="noStrike" cap="none">
                <a:solidFill>
                  <a:schemeClr val="dk1"/>
                </a:solidFill>
                <a:latin typeface="Arima SemiBold"/>
                <a:ea typeface="Arima SemiBold"/>
                <a:cs typeface="Arima SemiBold"/>
                <a:sym typeface="Arima SemiBold"/>
              </a:defRPr>
            </a:lvl7pPr>
            <a:lvl8pPr marR="0" lvl="7" algn="ctr" rtl="0">
              <a:lnSpc>
                <a:spcPct val="100000"/>
              </a:lnSpc>
              <a:spcBef>
                <a:spcPts val="0"/>
              </a:spcBef>
              <a:spcAft>
                <a:spcPts val="0"/>
              </a:spcAft>
              <a:buClr>
                <a:schemeClr val="dk1"/>
              </a:buClr>
              <a:buSzPts val="1800"/>
              <a:buFont typeface="Arima SemiBold"/>
              <a:buNone/>
              <a:defRPr sz="1800" b="0" i="0" u="none" strike="noStrike" cap="none">
                <a:solidFill>
                  <a:schemeClr val="dk1"/>
                </a:solidFill>
                <a:latin typeface="Arima SemiBold"/>
                <a:ea typeface="Arima SemiBold"/>
                <a:cs typeface="Arima SemiBold"/>
                <a:sym typeface="Arima SemiBold"/>
              </a:defRPr>
            </a:lvl8pPr>
            <a:lvl9pPr marR="0" lvl="8" algn="ctr" rtl="0">
              <a:lnSpc>
                <a:spcPct val="100000"/>
              </a:lnSpc>
              <a:spcBef>
                <a:spcPts val="0"/>
              </a:spcBef>
              <a:spcAft>
                <a:spcPts val="0"/>
              </a:spcAft>
              <a:buClr>
                <a:schemeClr val="dk1"/>
              </a:buClr>
              <a:buSzPts val="1800"/>
              <a:buFont typeface="Arima SemiBold"/>
              <a:buNone/>
              <a:defRPr sz="1800" b="0" i="0" u="none" strike="noStrike" cap="none">
                <a:solidFill>
                  <a:schemeClr val="dk1"/>
                </a:solidFill>
                <a:latin typeface="Arima SemiBold"/>
                <a:ea typeface="Arima SemiBold"/>
                <a:cs typeface="Arima SemiBold"/>
                <a:sym typeface="Arima SemiBold"/>
              </a:defRPr>
            </a:lvl9pPr>
          </a:lstStyle>
          <a:p>
            <a:r>
              <a:rPr lang="en-US" sz="4000" dirty="0"/>
              <a:t>Model Evaluation</a:t>
            </a:r>
          </a:p>
        </p:txBody>
      </p:sp>
    </p:spTree>
    <p:extLst>
      <p:ext uri="{BB962C8B-B14F-4D97-AF65-F5344CB8AC3E}">
        <p14:creationId xmlns:p14="http://schemas.microsoft.com/office/powerpoint/2010/main" val="27585112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59"/>
        <p:cNvGrpSpPr/>
        <p:nvPr/>
      </p:nvGrpSpPr>
      <p:grpSpPr>
        <a:xfrm>
          <a:off x="0" y="0"/>
          <a:ext cx="0" cy="0"/>
          <a:chOff x="0" y="0"/>
          <a:chExt cx="0" cy="0"/>
        </a:xfrm>
      </p:grpSpPr>
      <p:sp>
        <p:nvSpPr>
          <p:cNvPr id="961" name="Google Shape;961;p68"/>
          <p:cNvSpPr txBox="1"/>
          <p:nvPr/>
        </p:nvSpPr>
        <p:spPr>
          <a:xfrm flipH="1">
            <a:off x="1924816" y="1059183"/>
            <a:ext cx="5294367" cy="4968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2800" dirty="0">
                <a:solidFill>
                  <a:schemeClr val="dk1"/>
                </a:solidFill>
                <a:latin typeface="Arima SemiBold"/>
                <a:ea typeface="Arima SemiBold"/>
                <a:cs typeface="Arima SemiBold"/>
                <a:sym typeface="Arima SemiBold"/>
              </a:rPr>
              <a:t>Streamlit Integration</a:t>
            </a:r>
          </a:p>
          <a:p>
            <a:pPr marL="0" lvl="0" indent="0" algn="ctr" rtl="0">
              <a:spcBef>
                <a:spcPts val="0"/>
              </a:spcBef>
              <a:spcAft>
                <a:spcPts val="0"/>
              </a:spcAft>
              <a:buNone/>
            </a:pPr>
            <a:r>
              <a:rPr lang="en-US" sz="2800" dirty="0">
                <a:solidFill>
                  <a:schemeClr val="dk1"/>
                </a:solidFill>
                <a:latin typeface="Arima SemiBold"/>
                <a:ea typeface="Arima SemiBold"/>
                <a:cs typeface="Arima SemiBold"/>
                <a:sym typeface="Arima SemiBold"/>
              </a:rPr>
              <a:t>Recommendation System</a:t>
            </a:r>
          </a:p>
        </p:txBody>
      </p:sp>
      <p:sp>
        <p:nvSpPr>
          <p:cNvPr id="962" name="Google Shape;962;p68"/>
          <p:cNvSpPr txBox="1"/>
          <p:nvPr/>
        </p:nvSpPr>
        <p:spPr>
          <a:xfrm flipH="1">
            <a:off x="704758" y="2265527"/>
            <a:ext cx="2284200" cy="496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500" dirty="0">
                <a:solidFill>
                  <a:schemeClr val="dk1"/>
                </a:solidFill>
                <a:latin typeface="Arima SemiBold"/>
                <a:ea typeface="Arima SemiBold"/>
                <a:cs typeface="Arima SemiBold"/>
                <a:sym typeface="Arima SemiBold"/>
              </a:rPr>
              <a:t>_______________</a:t>
            </a:r>
            <a:endParaRPr sz="2500" dirty="0">
              <a:solidFill>
                <a:schemeClr val="dk1"/>
              </a:solidFill>
              <a:latin typeface="Arima SemiBold"/>
              <a:ea typeface="Arima SemiBold"/>
              <a:cs typeface="Arima SemiBold"/>
              <a:sym typeface="Arima SemiBold"/>
            </a:endParaRPr>
          </a:p>
        </p:txBody>
      </p:sp>
      <p:sp>
        <p:nvSpPr>
          <p:cNvPr id="963" name="Google Shape;963;p68"/>
          <p:cNvSpPr txBox="1"/>
          <p:nvPr/>
        </p:nvSpPr>
        <p:spPr>
          <a:xfrm flipH="1">
            <a:off x="5985658" y="2265527"/>
            <a:ext cx="2284200" cy="496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500">
                <a:solidFill>
                  <a:schemeClr val="dk1"/>
                </a:solidFill>
                <a:latin typeface="Arima SemiBold"/>
                <a:ea typeface="Arima SemiBold"/>
                <a:cs typeface="Arima SemiBold"/>
                <a:sym typeface="Arima SemiBold"/>
              </a:rPr>
              <a:t>_______________</a:t>
            </a:r>
            <a:endParaRPr sz="2500">
              <a:solidFill>
                <a:schemeClr val="dk1"/>
              </a:solidFill>
              <a:latin typeface="Arima SemiBold"/>
              <a:ea typeface="Arima SemiBold"/>
              <a:cs typeface="Arima SemiBold"/>
              <a:sym typeface="Arima SemiBold"/>
            </a:endParaRPr>
          </a:p>
        </p:txBody>
      </p:sp>
      <p:cxnSp>
        <p:nvCxnSpPr>
          <p:cNvPr id="964" name="Google Shape;964;p68"/>
          <p:cNvCxnSpPr>
            <a:cxnSpLocks/>
            <a:stCxn id="962" idx="0"/>
            <a:endCxn id="961" idx="2"/>
          </p:cNvCxnSpPr>
          <p:nvPr/>
        </p:nvCxnSpPr>
        <p:spPr>
          <a:xfrm rot="5400000" flipH="1" flipV="1">
            <a:off x="2854656" y="548185"/>
            <a:ext cx="709544" cy="2725141"/>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965" name="Google Shape;965;p68"/>
          <p:cNvCxnSpPr>
            <a:cxnSpLocks/>
            <a:stCxn id="963" idx="0"/>
            <a:endCxn id="961" idx="2"/>
          </p:cNvCxnSpPr>
          <p:nvPr/>
        </p:nvCxnSpPr>
        <p:spPr>
          <a:xfrm rot="16200000" flipV="1">
            <a:off x="5451668" y="676314"/>
            <a:ext cx="709544" cy="2468880"/>
          </a:xfrm>
          <a:prstGeom prst="bentConnector3">
            <a:avLst>
              <a:gd name="adj1" fmla="val 50000"/>
            </a:avLst>
          </a:prstGeom>
          <a:noFill/>
          <a:ln w="6350" cap="flat" cmpd="sng">
            <a:solidFill>
              <a:schemeClr val="dk1"/>
            </a:solidFill>
            <a:prstDash val="solid"/>
            <a:round/>
            <a:headEnd type="none" w="med" len="med"/>
            <a:tailEnd type="none" w="med" len="med"/>
          </a:ln>
        </p:spPr>
      </p:cxnSp>
      <p:cxnSp>
        <p:nvCxnSpPr>
          <p:cNvPr id="966" name="Google Shape;966;p68"/>
          <p:cNvCxnSpPr>
            <a:stCxn id="963" idx="2"/>
            <a:endCxn id="967" idx="0"/>
          </p:cNvCxnSpPr>
          <p:nvPr/>
        </p:nvCxnSpPr>
        <p:spPr>
          <a:xfrm>
            <a:off x="7127758" y="2762327"/>
            <a:ext cx="0" cy="182400"/>
          </a:xfrm>
          <a:prstGeom prst="straightConnector1">
            <a:avLst/>
          </a:prstGeom>
          <a:noFill/>
          <a:ln w="9525" cap="flat" cmpd="sng">
            <a:solidFill>
              <a:schemeClr val="dk1"/>
            </a:solidFill>
            <a:prstDash val="solid"/>
            <a:round/>
            <a:headEnd type="none" w="med" len="med"/>
            <a:tailEnd type="none" w="med" len="med"/>
          </a:ln>
        </p:spPr>
      </p:cxnSp>
      <p:sp>
        <p:nvSpPr>
          <p:cNvPr id="968" name="Google Shape;968;p68"/>
          <p:cNvSpPr txBox="1"/>
          <p:nvPr/>
        </p:nvSpPr>
        <p:spPr>
          <a:xfrm flipH="1">
            <a:off x="704758" y="2944739"/>
            <a:ext cx="2284200" cy="1407127"/>
          </a:xfrm>
          <a:prstGeom prst="rect">
            <a:avLst/>
          </a:prstGeom>
          <a:noFill/>
          <a:ln>
            <a:noFill/>
          </a:ln>
        </p:spPr>
        <p:txBody>
          <a:bodyPr spcFirstLastPara="1" wrap="square" lIns="91425" tIns="91425" rIns="91425" bIns="91425" anchor="t" anchorCtr="0">
            <a:noAutofit/>
          </a:bodyPr>
          <a:lstStyle/>
          <a:p>
            <a:pPr marL="19050" lvl="0" algn="ctr" rtl="0">
              <a:lnSpc>
                <a:spcPct val="115000"/>
              </a:lnSpc>
              <a:spcBef>
                <a:spcPts val="0"/>
              </a:spcBef>
              <a:spcAft>
                <a:spcPts val="0"/>
              </a:spcAft>
              <a:buClr>
                <a:schemeClr val="dk1"/>
              </a:buClr>
              <a:buSzPts val="1500"/>
            </a:pPr>
            <a:r>
              <a:rPr lang="en-US" sz="1300" dirty="0">
                <a:solidFill>
                  <a:schemeClr val="dk1"/>
                </a:solidFill>
                <a:latin typeface="Chivo"/>
                <a:ea typeface="Chivo"/>
                <a:cs typeface="Chivo"/>
                <a:sym typeface="Chivo"/>
              </a:rPr>
              <a:t>The system takes a User’s ID as input, representing their unique identity within the dataset</a:t>
            </a:r>
            <a:endParaRPr sz="1300" dirty="0">
              <a:solidFill>
                <a:schemeClr val="dk1"/>
              </a:solidFill>
              <a:latin typeface="Chivo"/>
              <a:ea typeface="Chivo"/>
              <a:cs typeface="Chivo"/>
              <a:sym typeface="Chivo"/>
            </a:endParaRPr>
          </a:p>
        </p:txBody>
      </p:sp>
      <p:sp>
        <p:nvSpPr>
          <p:cNvPr id="969" name="Google Shape;969;p68"/>
          <p:cNvSpPr txBox="1"/>
          <p:nvPr/>
        </p:nvSpPr>
        <p:spPr>
          <a:xfrm flipH="1">
            <a:off x="3345208" y="2265527"/>
            <a:ext cx="2284200" cy="496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2500" dirty="0">
                <a:solidFill>
                  <a:schemeClr val="dk1"/>
                </a:solidFill>
                <a:latin typeface="Arima SemiBold"/>
                <a:ea typeface="Arima SemiBold"/>
                <a:cs typeface="Arima SemiBold"/>
                <a:sym typeface="Arima SemiBold"/>
              </a:rPr>
              <a:t>_______________</a:t>
            </a:r>
            <a:endParaRPr sz="2500" dirty="0">
              <a:solidFill>
                <a:schemeClr val="dk1"/>
              </a:solidFill>
              <a:latin typeface="Arima SemiBold"/>
              <a:ea typeface="Arima SemiBold"/>
              <a:cs typeface="Arima SemiBold"/>
              <a:sym typeface="Arima SemiBold"/>
            </a:endParaRPr>
          </a:p>
        </p:txBody>
      </p:sp>
      <p:cxnSp>
        <p:nvCxnSpPr>
          <p:cNvPr id="970" name="Google Shape;970;p68"/>
          <p:cNvCxnSpPr>
            <a:cxnSpLocks/>
            <a:stCxn id="969" idx="2"/>
          </p:cNvCxnSpPr>
          <p:nvPr/>
        </p:nvCxnSpPr>
        <p:spPr>
          <a:xfrm>
            <a:off x="4487308" y="2762327"/>
            <a:ext cx="0" cy="209100"/>
          </a:xfrm>
          <a:prstGeom prst="straightConnector1">
            <a:avLst/>
          </a:prstGeom>
          <a:noFill/>
          <a:ln w="9525" cap="flat" cmpd="sng">
            <a:solidFill>
              <a:schemeClr val="dk1"/>
            </a:solidFill>
            <a:prstDash val="solid"/>
            <a:round/>
            <a:headEnd type="none" w="med" len="med"/>
            <a:tailEnd type="none" w="med" len="med"/>
          </a:ln>
        </p:spPr>
      </p:cxnSp>
      <p:cxnSp>
        <p:nvCxnSpPr>
          <p:cNvPr id="972" name="Google Shape;972;p68"/>
          <p:cNvCxnSpPr>
            <a:cxnSpLocks/>
            <a:stCxn id="962" idx="2"/>
            <a:endCxn id="968" idx="0"/>
          </p:cNvCxnSpPr>
          <p:nvPr/>
        </p:nvCxnSpPr>
        <p:spPr>
          <a:xfrm>
            <a:off x="1846858" y="2762327"/>
            <a:ext cx="0" cy="182412"/>
          </a:xfrm>
          <a:prstGeom prst="straightConnector1">
            <a:avLst/>
          </a:prstGeom>
          <a:noFill/>
          <a:ln w="9525" cap="flat" cmpd="sng">
            <a:solidFill>
              <a:schemeClr val="dk1"/>
            </a:solidFill>
            <a:prstDash val="solid"/>
            <a:round/>
            <a:headEnd type="none" w="med" len="med"/>
            <a:tailEnd type="none" w="med" len="med"/>
          </a:ln>
        </p:spPr>
      </p:cxnSp>
      <p:cxnSp>
        <p:nvCxnSpPr>
          <p:cNvPr id="973" name="Google Shape;973;p68"/>
          <p:cNvCxnSpPr>
            <a:cxnSpLocks/>
            <a:stCxn id="969" idx="2"/>
            <a:endCxn id="974" idx="0"/>
          </p:cNvCxnSpPr>
          <p:nvPr/>
        </p:nvCxnSpPr>
        <p:spPr>
          <a:xfrm>
            <a:off x="4487308" y="2762327"/>
            <a:ext cx="25" cy="182412"/>
          </a:xfrm>
          <a:prstGeom prst="straightConnector1">
            <a:avLst/>
          </a:prstGeom>
          <a:noFill/>
          <a:ln w="9525" cap="flat" cmpd="sng">
            <a:solidFill>
              <a:schemeClr val="dk1"/>
            </a:solidFill>
            <a:prstDash val="solid"/>
            <a:round/>
            <a:headEnd type="none" w="med" len="med"/>
            <a:tailEnd type="none" w="med" len="med"/>
          </a:ln>
        </p:spPr>
      </p:cxnSp>
      <p:sp>
        <p:nvSpPr>
          <p:cNvPr id="974" name="Google Shape;974;p68"/>
          <p:cNvSpPr txBox="1"/>
          <p:nvPr/>
        </p:nvSpPr>
        <p:spPr>
          <a:xfrm flipH="1">
            <a:off x="3345233" y="2944739"/>
            <a:ext cx="2284200" cy="1448892"/>
          </a:xfrm>
          <a:prstGeom prst="rect">
            <a:avLst/>
          </a:prstGeom>
          <a:noFill/>
          <a:ln>
            <a:noFill/>
          </a:ln>
        </p:spPr>
        <p:txBody>
          <a:bodyPr spcFirstLastPara="1" wrap="square" lIns="91425" tIns="91425" rIns="91425" bIns="91425" anchor="t" anchorCtr="0">
            <a:noAutofit/>
          </a:bodyPr>
          <a:lstStyle/>
          <a:p>
            <a:pPr algn="ctr"/>
            <a:r>
              <a:rPr lang="en-US" sz="1300" dirty="0">
                <a:solidFill>
                  <a:schemeClr val="dk1"/>
                </a:solidFill>
                <a:latin typeface="Chivo"/>
                <a:cs typeface="Chivo"/>
              </a:rPr>
              <a:t>The trained recommendation model was deployed using Streamlit, enabling users to access and interact with the system directly.</a:t>
            </a:r>
          </a:p>
          <a:p>
            <a:pPr marL="228600" lvl="0" indent="-209550" algn="l" rtl="0">
              <a:lnSpc>
                <a:spcPct val="115000"/>
              </a:lnSpc>
              <a:spcBef>
                <a:spcPts val="0"/>
              </a:spcBef>
              <a:spcAft>
                <a:spcPts val="0"/>
              </a:spcAft>
              <a:buClr>
                <a:schemeClr val="dk1"/>
              </a:buClr>
              <a:buSzPts val="1500"/>
              <a:buFont typeface="Chivo"/>
              <a:buChar char="●"/>
            </a:pPr>
            <a:endParaRPr sz="1500" dirty="0">
              <a:solidFill>
                <a:schemeClr val="dk1"/>
              </a:solidFill>
              <a:latin typeface="Chivo"/>
              <a:ea typeface="Chivo"/>
              <a:cs typeface="Chivo"/>
              <a:sym typeface="Chivo"/>
            </a:endParaRPr>
          </a:p>
        </p:txBody>
      </p:sp>
      <p:sp>
        <p:nvSpPr>
          <p:cNvPr id="967" name="Google Shape;967;p68"/>
          <p:cNvSpPr txBox="1"/>
          <p:nvPr/>
        </p:nvSpPr>
        <p:spPr>
          <a:xfrm flipH="1">
            <a:off x="5985708" y="2944740"/>
            <a:ext cx="2284200" cy="1243500"/>
          </a:xfrm>
          <a:prstGeom prst="rect">
            <a:avLst/>
          </a:prstGeom>
          <a:noFill/>
          <a:ln>
            <a:noFill/>
          </a:ln>
        </p:spPr>
        <p:txBody>
          <a:bodyPr spcFirstLastPara="1" wrap="square" lIns="91425" tIns="91425" rIns="91425" bIns="91425" anchor="t" anchorCtr="0">
            <a:noAutofit/>
          </a:bodyPr>
          <a:lstStyle/>
          <a:p>
            <a:pPr marL="19050" algn="ctr">
              <a:lnSpc>
                <a:spcPct val="115000"/>
              </a:lnSpc>
              <a:buClr>
                <a:schemeClr val="dk1"/>
              </a:buClr>
              <a:buSzPts val="1500"/>
            </a:pPr>
            <a:r>
              <a:rPr lang="en-US" sz="1300" dirty="0">
                <a:solidFill>
                  <a:schemeClr val="dk1"/>
                </a:solidFill>
                <a:latin typeface="Chivo"/>
                <a:cs typeface="Chivo"/>
              </a:rPr>
              <a:t>The output lists book recommendations (1-20), including title, author, and average rating, tailored to the User's profile.</a:t>
            </a:r>
          </a:p>
        </p:txBody>
      </p:sp>
      <p:pic>
        <p:nvPicPr>
          <p:cNvPr id="975" name="Google Shape;975;p68"/>
          <p:cNvPicPr preferRelativeResize="0"/>
          <p:nvPr/>
        </p:nvPicPr>
        <p:blipFill>
          <a:blip r:embed="rId3">
            <a:alphaModFix/>
          </a:blip>
          <a:stretch>
            <a:fillRect/>
          </a:stretch>
        </p:blipFill>
        <p:spPr>
          <a:xfrm rot="-8249645">
            <a:off x="7890581" y="2053755"/>
            <a:ext cx="1715391" cy="393186"/>
          </a:xfrm>
          <a:prstGeom prst="rect">
            <a:avLst/>
          </a:prstGeom>
          <a:noFill/>
          <a:ln>
            <a:noFill/>
          </a:ln>
        </p:spPr>
      </p:pic>
      <p:sp>
        <p:nvSpPr>
          <p:cNvPr id="2" name="TextBox 1">
            <a:extLst>
              <a:ext uri="{FF2B5EF4-FFF2-40B4-BE49-F238E27FC236}">
                <a16:creationId xmlns:a16="http://schemas.microsoft.com/office/drawing/2014/main" id="{42CF1D22-64B5-8E6F-87E7-40C404B8D3EE}"/>
              </a:ext>
            </a:extLst>
          </p:cNvPr>
          <p:cNvSpPr txBox="1"/>
          <p:nvPr/>
        </p:nvSpPr>
        <p:spPr>
          <a:xfrm>
            <a:off x="1236134" y="2265402"/>
            <a:ext cx="1203392" cy="323422"/>
          </a:xfrm>
          <a:prstGeom prst="rect">
            <a:avLst/>
          </a:prstGeom>
          <a:noFill/>
        </p:spPr>
        <p:txBody>
          <a:bodyPr wrap="square" rtlCol="0">
            <a:spAutoFit/>
          </a:bodyPr>
          <a:lstStyle/>
          <a:p>
            <a:pPr marL="19050" lvl="0" algn="ctr" rtl="0">
              <a:lnSpc>
                <a:spcPct val="115000"/>
              </a:lnSpc>
              <a:spcBef>
                <a:spcPts val="0"/>
              </a:spcBef>
              <a:spcAft>
                <a:spcPts val="0"/>
              </a:spcAft>
              <a:buClr>
                <a:schemeClr val="dk1"/>
              </a:buClr>
              <a:buSzPts val="1500"/>
            </a:pPr>
            <a:r>
              <a:rPr lang="en-US" dirty="0">
                <a:solidFill>
                  <a:schemeClr val="dk1"/>
                </a:solidFill>
                <a:latin typeface="Chivo"/>
                <a:ea typeface="Chivo"/>
                <a:cs typeface="Chivo"/>
                <a:sym typeface="Chivo"/>
              </a:rPr>
              <a:t>User Input</a:t>
            </a:r>
            <a:endParaRPr lang="en-US" sz="1400" dirty="0">
              <a:solidFill>
                <a:schemeClr val="dk1"/>
              </a:solidFill>
              <a:latin typeface="Chivo"/>
              <a:ea typeface="Chivo"/>
              <a:cs typeface="Chivo"/>
              <a:sym typeface="Chivo"/>
            </a:endParaRPr>
          </a:p>
        </p:txBody>
      </p:sp>
      <p:sp>
        <p:nvSpPr>
          <p:cNvPr id="3" name="TextBox 2">
            <a:extLst>
              <a:ext uri="{FF2B5EF4-FFF2-40B4-BE49-F238E27FC236}">
                <a16:creationId xmlns:a16="http://schemas.microsoft.com/office/drawing/2014/main" id="{A18F617C-BB0C-BE59-6C61-CC464812967C}"/>
              </a:ext>
            </a:extLst>
          </p:cNvPr>
          <p:cNvSpPr txBox="1"/>
          <p:nvPr/>
        </p:nvSpPr>
        <p:spPr>
          <a:xfrm>
            <a:off x="3581650" y="2216785"/>
            <a:ext cx="1828773" cy="323422"/>
          </a:xfrm>
          <a:prstGeom prst="rect">
            <a:avLst/>
          </a:prstGeom>
          <a:noFill/>
        </p:spPr>
        <p:txBody>
          <a:bodyPr wrap="square" rtlCol="0">
            <a:spAutoFit/>
          </a:bodyPr>
          <a:lstStyle/>
          <a:p>
            <a:pPr marL="19050" lvl="0" algn="ctr" rtl="0">
              <a:lnSpc>
                <a:spcPct val="115000"/>
              </a:lnSpc>
              <a:spcBef>
                <a:spcPts val="0"/>
              </a:spcBef>
              <a:spcAft>
                <a:spcPts val="0"/>
              </a:spcAft>
              <a:buClr>
                <a:schemeClr val="dk1"/>
              </a:buClr>
              <a:buSzPts val="1500"/>
            </a:pPr>
            <a:r>
              <a:rPr lang="en-US" dirty="0">
                <a:solidFill>
                  <a:schemeClr val="dk1"/>
                </a:solidFill>
                <a:latin typeface="Chivo"/>
                <a:ea typeface="Chivo"/>
                <a:cs typeface="Chivo"/>
                <a:sym typeface="Chivo"/>
              </a:rPr>
              <a:t>Model Deployment</a:t>
            </a:r>
            <a:endParaRPr lang="en-US" sz="1400" dirty="0">
              <a:solidFill>
                <a:schemeClr val="dk1"/>
              </a:solidFill>
              <a:latin typeface="Chivo"/>
              <a:ea typeface="Chivo"/>
              <a:cs typeface="Chivo"/>
              <a:sym typeface="Chivo"/>
            </a:endParaRPr>
          </a:p>
        </p:txBody>
      </p:sp>
      <p:sp>
        <p:nvSpPr>
          <p:cNvPr id="5" name="TextBox 4">
            <a:extLst>
              <a:ext uri="{FF2B5EF4-FFF2-40B4-BE49-F238E27FC236}">
                <a16:creationId xmlns:a16="http://schemas.microsoft.com/office/drawing/2014/main" id="{1CB031A4-5EB0-6D8F-F535-C2E5D5C4ADBA}"/>
              </a:ext>
            </a:extLst>
          </p:cNvPr>
          <p:cNvSpPr txBox="1"/>
          <p:nvPr/>
        </p:nvSpPr>
        <p:spPr>
          <a:xfrm>
            <a:off x="6265809" y="2241156"/>
            <a:ext cx="1828773" cy="323422"/>
          </a:xfrm>
          <a:prstGeom prst="rect">
            <a:avLst/>
          </a:prstGeom>
          <a:noFill/>
        </p:spPr>
        <p:txBody>
          <a:bodyPr wrap="square" rtlCol="0">
            <a:spAutoFit/>
          </a:bodyPr>
          <a:lstStyle/>
          <a:p>
            <a:pPr marL="19050" lvl="0" algn="ctr" rtl="0">
              <a:lnSpc>
                <a:spcPct val="115000"/>
              </a:lnSpc>
              <a:spcBef>
                <a:spcPts val="0"/>
              </a:spcBef>
              <a:spcAft>
                <a:spcPts val="0"/>
              </a:spcAft>
              <a:buClr>
                <a:schemeClr val="dk1"/>
              </a:buClr>
              <a:buSzPts val="1500"/>
            </a:pPr>
            <a:r>
              <a:rPr lang="en-US" dirty="0">
                <a:solidFill>
                  <a:schemeClr val="dk1"/>
                </a:solidFill>
                <a:latin typeface="Chivo"/>
                <a:ea typeface="Chivo"/>
                <a:cs typeface="Chivo"/>
                <a:sym typeface="Chivo"/>
              </a:rPr>
              <a:t>Output</a:t>
            </a:r>
            <a:endParaRPr lang="en-US" sz="1400" dirty="0">
              <a:solidFill>
                <a:schemeClr val="dk1"/>
              </a:solidFill>
              <a:latin typeface="Chivo"/>
              <a:ea typeface="Chivo"/>
              <a:cs typeface="Chivo"/>
              <a:sym typeface="Chivo"/>
            </a:endParaRPr>
          </a:p>
        </p:txBody>
      </p:sp>
      <p:sp>
        <p:nvSpPr>
          <p:cNvPr id="27" name="TextBox 26">
            <a:extLst>
              <a:ext uri="{FF2B5EF4-FFF2-40B4-BE49-F238E27FC236}">
                <a16:creationId xmlns:a16="http://schemas.microsoft.com/office/drawing/2014/main" id="{B1BCE5FF-64F5-0872-FC14-8610C0CE25A0}"/>
              </a:ext>
            </a:extLst>
          </p:cNvPr>
          <p:cNvSpPr txBox="1"/>
          <p:nvPr/>
        </p:nvSpPr>
        <p:spPr>
          <a:xfrm>
            <a:off x="1183258" y="4621737"/>
            <a:ext cx="7086600" cy="430887"/>
          </a:xfrm>
          <a:prstGeom prst="rect">
            <a:avLst/>
          </a:prstGeom>
          <a:noFill/>
        </p:spPr>
        <p:txBody>
          <a:bodyPr wrap="square">
            <a:spAutoFit/>
          </a:bodyPr>
          <a:lstStyle/>
          <a:p>
            <a:pPr algn="ctr"/>
            <a:r>
              <a:rPr lang="en-US" sz="1050" dirty="0">
                <a:solidFill>
                  <a:schemeClr val="dk1"/>
                </a:solidFill>
                <a:latin typeface="Chivo"/>
                <a:cs typeface="Chivo"/>
              </a:rPr>
              <a:t>Integrating Streamlit with the recommendation system allowed me to create an interactive web application where users can input their preferences and receive real-time book recommendations.</a:t>
            </a:r>
          </a:p>
        </p:txBody>
      </p:sp>
    </p:spTree>
  </p:cSld>
  <p:clrMapOvr>
    <a:masterClrMapping/>
  </p:clrMapOvr>
</p:sld>
</file>

<file path=ppt/theme/theme1.xml><?xml version="1.0" encoding="utf-8"?>
<a:theme xmlns:a="http://schemas.openxmlformats.org/drawingml/2006/main" name="Literary Analysis and Interpretation - Spanish - Foreign Language - 12th Grade by Slidesgo">
  <a:themeElements>
    <a:clrScheme name="Simple Light">
      <a:dk1>
        <a:srgbClr val="3A3A3A"/>
      </a:dk1>
      <a:lt1>
        <a:srgbClr val="FFFFFF"/>
      </a:lt1>
      <a:dk2>
        <a:srgbClr val="E6E2D2"/>
      </a:dk2>
      <a:lt2>
        <a:srgbClr val="96A397"/>
      </a:lt2>
      <a:accent1>
        <a:srgbClr val="FFFFFF"/>
      </a:accent1>
      <a:accent2>
        <a:srgbClr val="FFFFFF"/>
      </a:accent2>
      <a:accent3>
        <a:srgbClr val="FFFFFF"/>
      </a:accent3>
      <a:accent4>
        <a:srgbClr val="FFFFFF"/>
      </a:accent4>
      <a:accent5>
        <a:srgbClr val="FFFFFF"/>
      </a:accent5>
      <a:accent6>
        <a:srgbClr val="FFFFFF"/>
      </a:accent6>
      <a:hlink>
        <a:srgbClr val="3A3A3A"/>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291</TotalTime>
  <Words>699</Words>
  <Application>Microsoft Macintosh PowerPoint</Application>
  <PresentationFormat>On-screen Show (16:9)</PresentationFormat>
  <Paragraphs>75</Paragraphs>
  <Slides>11</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Arima</vt:lpstr>
      <vt:lpstr>Arima SemiBold</vt:lpstr>
      <vt:lpstr>Chivo</vt:lpstr>
      <vt:lpstr>Arial</vt:lpstr>
      <vt:lpstr>DM Serif Display</vt:lpstr>
      <vt:lpstr>Literary Analysis and Interpretation - Spanish - Foreign Language - 12th Grade by Slidesgo</vt:lpstr>
      <vt:lpstr>MACHINE LEARNING: Book Recommendation System</vt:lpstr>
      <vt:lpstr>Table of Contents</vt:lpstr>
      <vt:lpstr>Business Case</vt:lpstr>
      <vt:lpstr>Contents of the Data</vt:lpstr>
      <vt:lpstr>Feature Engineering</vt:lpstr>
      <vt:lpstr>SVD &amp; Collaborative Filtering</vt:lpstr>
      <vt:lpstr>Model Selection</vt:lpstr>
      <vt:lpstr>0.6594712259028492</vt:lpstr>
      <vt:lpstr>PowerPoint Presentation</vt:lpstr>
      <vt:lpstr>Insights/Improvements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Rosemary Medina-Casanova</cp:lastModifiedBy>
  <cp:revision>3</cp:revision>
  <dcterms:modified xsi:type="dcterms:W3CDTF">2024-06-28T15:22:54Z</dcterms:modified>
</cp:coreProperties>
</file>